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257" r:id="rId4"/>
    <p:sldId id="599" r:id="rId5"/>
    <p:sldId id="258" r:id="rId6"/>
    <p:sldId id="604" r:id="rId7"/>
    <p:sldId id="606" r:id="rId8"/>
    <p:sldId id="605" r:id="rId9"/>
    <p:sldId id="259" r:id="rId10"/>
    <p:sldId id="260" r:id="rId11"/>
    <p:sldId id="261" r:id="rId12"/>
  </p:sldIdLst>
  <p:sldSz cx="9906000" cy="6858000" type="A4"/>
  <p:notesSz cx="10795000" cy="612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7" userDrawn="1">
          <p15:clr>
            <a:srgbClr val="A4A3A4"/>
          </p15:clr>
        </p15:guide>
        <p15:guide id="2" pos="1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5D1"/>
    <a:srgbClr val="BFD7DF"/>
    <a:srgbClr val="4C8598"/>
    <a:srgbClr val="2798BD"/>
    <a:srgbClr val="F5F5EF"/>
    <a:srgbClr val="D9F0F7"/>
    <a:srgbClr val="93D5E9"/>
    <a:srgbClr val="BCD0B4"/>
    <a:srgbClr val="A2C086"/>
    <a:srgbClr val="D2E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446" y="108"/>
      </p:cViewPr>
      <p:guideLst>
        <p:guide orient="horz" pos="3227"/>
        <p:guide pos="19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78363" cy="306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115050" y="0"/>
            <a:ext cx="4676775" cy="306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77412-A6CE-469A-901F-3395935B1BF7}" type="datetimeFigureOut">
              <a:rPr lang="fr-FR" smtClean="0"/>
              <a:t>25/08/2023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0" y="765175"/>
            <a:ext cx="2984500" cy="206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79500" y="2946400"/>
            <a:ext cx="8636000" cy="2409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5815013"/>
            <a:ext cx="4678363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115050" y="5815013"/>
            <a:ext cx="467677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36C5C-A0CE-40DC-B0AD-3F70B30514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14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05250" y="765175"/>
            <a:ext cx="2984500" cy="20653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36C5C-A0CE-40DC-B0AD-3F70B30514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1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3387" y="2125980"/>
            <a:ext cx="842505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6774" y="3840480"/>
            <a:ext cx="69382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1" y="2130425"/>
            <a:ext cx="8420100" cy="7386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4308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3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4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5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BC23C-7D2D-49B6-99AD-4426667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77942"/>
            <a:ext cx="227838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B9E06-C936-4A1F-B986-00502C8E08D2}" type="datetimeFigureOut">
              <a:rPr lang="fr-FR"/>
              <a:pPr>
                <a:defRPr/>
              </a:pPr>
              <a:t>25/08/2023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6C9B6A-7AF3-4CAE-8E3B-8D9107C0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8958" y="6462107"/>
            <a:ext cx="3043336" cy="975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EA40C-5EBC-48F4-A2F2-1CCA2EB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044" y="6462104"/>
            <a:ext cx="175293" cy="975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CFA6-B94A-4E39-B7C8-060F551C7B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108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876" y="384383"/>
            <a:ext cx="2620428" cy="423642"/>
          </a:xfrm>
        </p:spPr>
        <p:txBody>
          <a:bodyPr lIns="0" tIns="0" rIns="0" bIns="0"/>
          <a:lstStyle>
            <a:lvl1pPr>
              <a:defRPr sz="2753" b="0" i="0">
                <a:solidFill>
                  <a:srgbClr val="0E2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876" y="384383"/>
            <a:ext cx="2620428" cy="423642"/>
          </a:xfrm>
        </p:spPr>
        <p:txBody>
          <a:bodyPr lIns="0" tIns="0" rIns="0" bIns="0"/>
          <a:lstStyle>
            <a:lvl1pPr>
              <a:defRPr sz="2753" b="0" i="0">
                <a:solidFill>
                  <a:srgbClr val="0E2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591" y="1577340"/>
            <a:ext cx="43116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73993" y="1974120"/>
            <a:ext cx="3942005" cy="183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3" b="1" i="0">
                <a:solidFill>
                  <a:srgbClr val="0E2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876" y="384383"/>
            <a:ext cx="2620428" cy="423642"/>
          </a:xfrm>
        </p:spPr>
        <p:txBody>
          <a:bodyPr lIns="0" tIns="0" rIns="0" bIns="0"/>
          <a:lstStyle>
            <a:lvl1pPr>
              <a:defRPr sz="2753" b="0" i="0">
                <a:solidFill>
                  <a:srgbClr val="0E2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8848" y="1688981"/>
            <a:ext cx="84083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2"/>
            <a:ext cx="6934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32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8055" y="4136597"/>
            <a:ext cx="5929889" cy="520142"/>
          </a:xfrm>
        </p:spPr>
        <p:txBody>
          <a:bodyPr lIns="0" tIns="0" rIns="0" bIns="0"/>
          <a:lstStyle>
            <a:lvl1pPr>
              <a:defRPr sz="3380" b="1" i="0">
                <a:solidFill>
                  <a:srgbClr val="001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8959" y="2027097"/>
            <a:ext cx="8408084" cy="303481"/>
          </a:xfrm>
        </p:spPr>
        <p:txBody>
          <a:bodyPr lIns="0" tIns="0" rIns="0" bIns="0"/>
          <a:lstStyle>
            <a:lvl1pPr>
              <a:defRPr sz="1972" b="0" i="0">
                <a:solidFill>
                  <a:srgbClr val="0E20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76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8055" y="4136597"/>
            <a:ext cx="5929889" cy="520142"/>
          </a:xfrm>
        </p:spPr>
        <p:txBody>
          <a:bodyPr lIns="0" tIns="0" rIns="0" bIns="0"/>
          <a:lstStyle>
            <a:lvl1pPr>
              <a:defRPr sz="3380" b="1" i="0">
                <a:solidFill>
                  <a:srgbClr val="001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9668" y="1382764"/>
            <a:ext cx="3119243" cy="216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9" b="0" i="0">
                <a:solidFill>
                  <a:srgbClr val="00175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2"/>
            <a:ext cx="430911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91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8055" y="4136597"/>
            <a:ext cx="5929889" cy="520142"/>
          </a:xfrm>
        </p:spPr>
        <p:txBody>
          <a:bodyPr lIns="0" tIns="0" rIns="0" bIns="0"/>
          <a:lstStyle>
            <a:lvl1pPr>
              <a:defRPr sz="3380" b="1" i="0">
                <a:solidFill>
                  <a:srgbClr val="001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91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82210" y="403323"/>
            <a:ext cx="91485" cy="22373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92054" y="403328"/>
            <a:ext cx="91485" cy="22373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856761" y="507550"/>
            <a:ext cx="136936" cy="167182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34378" y="3403"/>
                </a:moveTo>
                <a:lnTo>
                  <a:pt x="0" y="3403"/>
                </a:lnTo>
                <a:lnTo>
                  <a:pt x="0" y="149021"/>
                </a:lnTo>
                <a:lnTo>
                  <a:pt x="43040" y="149021"/>
                </a:lnTo>
                <a:lnTo>
                  <a:pt x="43040" y="80429"/>
                </a:lnTo>
                <a:lnTo>
                  <a:pt x="143450" y="80429"/>
                </a:lnTo>
                <a:lnTo>
                  <a:pt x="144610" y="78625"/>
                </a:lnTo>
                <a:lnTo>
                  <a:pt x="73723" y="78625"/>
                </a:lnTo>
                <a:lnTo>
                  <a:pt x="60475" y="76960"/>
                </a:lnTo>
                <a:lnTo>
                  <a:pt x="50276" y="72229"/>
                </a:lnTo>
                <a:lnTo>
                  <a:pt x="43719" y="64829"/>
                </a:lnTo>
                <a:lnTo>
                  <a:pt x="41402" y="55156"/>
                </a:lnTo>
                <a:lnTo>
                  <a:pt x="43719" y="45451"/>
                </a:lnTo>
                <a:lnTo>
                  <a:pt x="50276" y="37980"/>
                </a:lnTo>
                <a:lnTo>
                  <a:pt x="60475" y="33180"/>
                </a:lnTo>
                <a:lnTo>
                  <a:pt x="73723" y="31483"/>
                </a:lnTo>
                <a:lnTo>
                  <a:pt x="144502" y="31483"/>
                </a:lnTo>
                <a:lnTo>
                  <a:pt x="143608" y="30086"/>
                </a:lnTo>
                <a:lnTo>
                  <a:pt x="42672" y="30086"/>
                </a:lnTo>
                <a:lnTo>
                  <a:pt x="37592" y="6019"/>
                </a:lnTo>
                <a:lnTo>
                  <a:pt x="34378" y="3403"/>
                </a:lnTo>
                <a:close/>
              </a:path>
              <a:path w="149225" h="149225">
                <a:moveTo>
                  <a:pt x="143450" y="80429"/>
                </a:moveTo>
                <a:lnTo>
                  <a:pt x="43218" y="80429"/>
                </a:lnTo>
                <a:lnTo>
                  <a:pt x="50905" y="92680"/>
                </a:lnTo>
                <a:lnTo>
                  <a:pt x="62490" y="102036"/>
                </a:lnTo>
                <a:lnTo>
                  <a:pt x="77104" y="108009"/>
                </a:lnTo>
                <a:lnTo>
                  <a:pt x="93878" y="110109"/>
                </a:lnTo>
                <a:lnTo>
                  <a:pt x="116598" y="106205"/>
                </a:lnTo>
                <a:lnTo>
                  <a:pt x="134005" y="95119"/>
                </a:lnTo>
                <a:lnTo>
                  <a:pt x="143450" y="80429"/>
                </a:lnTo>
                <a:close/>
              </a:path>
              <a:path w="149225" h="149225">
                <a:moveTo>
                  <a:pt x="144502" y="31483"/>
                </a:moveTo>
                <a:lnTo>
                  <a:pt x="73723" y="31483"/>
                </a:lnTo>
                <a:lnTo>
                  <a:pt x="87046" y="33180"/>
                </a:lnTo>
                <a:lnTo>
                  <a:pt x="97237" y="37980"/>
                </a:lnTo>
                <a:lnTo>
                  <a:pt x="103752" y="45451"/>
                </a:lnTo>
                <a:lnTo>
                  <a:pt x="106045" y="55156"/>
                </a:lnTo>
                <a:lnTo>
                  <a:pt x="103752" y="64829"/>
                </a:lnTo>
                <a:lnTo>
                  <a:pt x="97237" y="72229"/>
                </a:lnTo>
                <a:lnTo>
                  <a:pt x="87046" y="76960"/>
                </a:lnTo>
                <a:lnTo>
                  <a:pt x="73723" y="78625"/>
                </a:lnTo>
                <a:lnTo>
                  <a:pt x="144610" y="78625"/>
                </a:lnTo>
                <a:lnTo>
                  <a:pt x="145147" y="77790"/>
                </a:lnTo>
                <a:lnTo>
                  <a:pt x="149072" y="55156"/>
                </a:lnTo>
                <a:lnTo>
                  <a:pt x="145147" y="32489"/>
                </a:lnTo>
                <a:lnTo>
                  <a:pt x="144502" y="31483"/>
                </a:lnTo>
                <a:close/>
              </a:path>
              <a:path w="149225" h="149225">
                <a:moveTo>
                  <a:pt x="93878" y="0"/>
                </a:moveTo>
                <a:lnTo>
                  <a:pt x="76966" y="2134"/>
                </a:lnTo>
                <a:lnTo>
                  <a:pt x="62234" y="8199"/>
                </a:lnTo>
                <a:lnTo>
                  <a:pt x="50567" y="17686"/>
                </a:lnTo>
                <a:lnTo>
                  <a:pt x="42849" y="30086"/>
                </a:lnTo>
                <a:lnTo>
                  <a:pt x="143608" y="30086"/>
                </a:lnTo>
                <a:lnTo>
                  <a:pt x="134005" y="15090"/>
                </a:lnTo>
                <a:lnTo>
                  <a:pt x="116598" y="3935"/>
                </a:lnTo>
                <a:lnTo>
                  <a:pt x="93878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9" name="bg object 19"/>
          <p:cNvSpPr/>
          <p:nvPr/>
        </p:nvSpPr>
        <p:spPr>
          <a:xfrm>
            <a:off x="9004612" y="507564"/>
            <a:ext cx="346710" cy="123784"/>
          </a:xfrm>
          <a:custGeom>
            <a:avLst/>
            <a:gdLst/>
            <a:ahLst/>
            <a:cxnLst/>
            <a:rect l="l" t="t" r="r" b="b"/>
            <a:pathLst>
              <a:path w="377825" h="110490">
                <a:moveTo>
                  <a:pt x="139700" y="37020"/>
                </a:moveTo>
                <a:lnTo>
                  <a:pt x="131292" y="21755"/>
                </a:lnTo>
                <a:lnTo>
                  <a:pt x="116649" y="10083"/>
                </a:lnTo>
                <a:lnTo>
                  <a:pt x="96774" y="2641"/>
                </a:lnTo>
                <a:lnTo>
                  <a:pt x="72631" y="12"/>
                </a:lnTo>
                <a:lnTo>
                  <a:pt x="42900" y="3937"/>
                </a:lnTo>
                <a:lnTo>
                  <a:pt x="19977" y="15074"/>
                </a:lnTo>
                <a:lnTo>
                  <a:pt x="5219" y="32435"/>
                </a:lnTo>
                <a:lnTo>
                  <a:pt x="0" y="55054"/>
                </a:lnTo>
                <a:lnTo>
                  <a:pt x="5219" y="77673"/>
                </a:lnTo>
                <a:lnTo>
                  <a:pt x="19977" y="95034"/>
                </a:lnTo>
                <a:lnTo>
                  <a:pt x="42900" y="106172"/>
                </a:lnTo>
                <a:lnTo>
                  <a:pt x="72631" y="110096"/>
                </a:lnTo>
                <a:lnTo>
                  <a:pt x="96774" y="107480"/>
                </a:lnTo>
                <a:lnTo>
                  <a:pt x="116649" y="100025"/>
                </a:lnTo>
                <a:lnTo>
                  <a:pt x="131292" y="88353"/>
                </a:lnTo>
                <a:lnTo>
                  <a:pt x="139700" y="73075"/>
                </a:lnTo>
                <a:lnTo>
                  <a:pt x="100012" y="64719"/>
                </a:lnTo>
                <a:lnTo>
                  <a:pt x="96558" y="71539"/>
                </a:lnTo>
                <a:lnTo>
                  <a:pt x="91008" y="76682"/>
                </a:lnTo>
                <a:lnTo>
                  <a:pt x="83566" y="79933"/>
                </a:lnTo>
                <a:lnTo>
                  <a:pt x="74447" y="81064"/>
                </a:lnTo>
                <a:lnTo>
                  <a:pt x="61379" y="79286"/>
                </a:lnTo>
                <a:lnTo>
                  <a:pt x="51422" y="74142"/>
                </a:lnTo>
                <a:lnTo>
                  <a:pt x="45072" y="65951"/>
                </a:lnTo>
                <a:lnTo>
                  <a:pt x="42849" y="55054"/>
                </a:lnTo>
                <a:lnTo>
                  <a:pt x="45072" y="44145"/>
                </a:lnTo>
                <a:lnTo>
                  <a:pt x="51422" y="35966"/>
                </a:lnTo>
                <a:lnTo>
                  <a:pt x="61379" y="30822"/>
                </a:lnTo>
                <a:lnTo>
                  <a:pt x="74447" y="29032"/>
                </a:lnTo>
                <a:lnTo>
                  <a:pt x="83566" y="30175"/>
                </a:lnTo>
                <a:lnTo>
                  <a:pt x="91008" y="33426"/>
                </a:lnTo>
                <a:lnTo>
                  <a:pt x="96558" y="38569"/>
                </a:lnTo>
                <a:lnTo>
                  <a:pt x="100012" y="45377"/>
                </a:lnTo>
                <a:lnTo>
                  <a:pt x="139700" y="37020"/>
                </a:lnTo>
                <a:close/>
              </a:path>
              <a:path w="377825" h="110490">
                <a:moveTo>
                  <a:pt x="377405" y="46126"/>
                </a:moveTo>
                <a:lnTo>
                  <a:pt x="374421" y="27241"/>
                </a:lnTo>
                <a:lnTo>
                  <a:pt x="365760" y="12674"/>
                </a:lnTo>
                <a:lnTo>
                  <a:pt x="351904" y="3314"/>
                </a:lnTo>
                <a:lnTo>
                  <a:pt x="333286" y="0"/>
                </a:lnTo>
                <a:lnTo>
                  <a:pt x="318198" y="2044"/>
                </a:lnTo>
                <a:lnTo>
                  <a:pt x="304546" y="7962"/>
                </a:lnTo>
                <a:lnTo>
                  <a:pt x="293141" y="17424"/>
                </a:lnTo>
                <a:lnTo>
                  <a:pt x="284797" y="30086"/>
                </a:lnTo>
                <a:lnTo>
                  <a:pt x="284619" y="30086"/>
                </a:lnTo>
                <a:lnTo>
                  <a:pt x="278993" y="17589"/>
                </a:lnTo>
                <a:lnTo>
                  <a:pt x="270116" y="8115"/>
                </a:lnTo>
                <a:lnTo>
                  <a:pt x="258140" y="2095"/>
                </a:lnTo>
                <a:lnTo>
                  <a:pt x="243217" y="0"/>
                </a:lnTo>
                <a:lnTo>
                  <a:pt x="227952" y="2070"/>
                </a:lnTo>
                <a:lnTo>
                  <a:pt x="214591" y="7988"/>
                </a:lnTo>
                <a:lnTo>
                  <a:pt x="203669" y="17335"/>
                </a:lnTo>
                <a:lnTo>
                  <a:pt x="195643" y="29679"/>
                </a:lnTo>
                <a:lnTo>
                  <a:pt x="195465" y="29679"/>
                </a:lnTo>
                <a:lnTo>
                  <a:pt x="190398" y="6007"/>
                </a:lnTo>
                <a:lnTo>
                  <a:pt x="187185" y="3403"/>
                </a:lnTo>
                <a:lnTo>
                  <a:pt x="154063" y="3505"/>
                </a:lnTo>
                <a:lnTo>
                  <a:pt x="154165" y="106908"/>
                </a:lnTo>
                <a:lnTo>
                  <a:pt x="197104" y="106807"/>
                </a:lnTo>
                <a:lnTo>
                  <a:pt x="197104" y="59372"/>
                </a:lnTo>
                <a:lnTo>
                  <a:pt x="198856" y="47091"/>
                </a:lnTo>
                <a:lnTo>
                  <a:pt x="203949" y="37884"/>
                </a:lnTo>
                <a:lnTo>
                  <a:pt x="212115" y="32092"/>
                </a:lnTo>
                <a:lnTo>
                  <a:pt x="223062" y="30086"/>
                </a:lnTo>
                <a:lnTo>
                  <a:pt x="231978" y="31648"/>
                </a:lnTo>
                <a:lnTo>
                  <a:pt x="238658" y="36195"/>
                </a:lnTo>
                <a:lnTo>
                  <a:pt x="242862" y="43446"/>
                </a:lnTo>
                <a:lnTo>
                  <a:pt x="244309" y="53149"/>
                </a:lnTo>
                <a:lnTo>
                  <a:pt x="244538" y="106908"/>
                </a:lnTo>
                <a:lnTo>
                  <a:pt x="287159" y="106807"/>
                </a:lnTo>
                <a:lnTo>
                  <a:pt x="287159" y="59372"/>
                </a:lnTo>
                <a:lnTo>
                  <a:pt x="288925" y="47091"/>
                </a:lnTo>
                <a:lnTo>
                  <a:pt x="294017" y="37884"/>
                </a:lnTo>
                <a:lnTo>
                  <a:pt x="302183" y="32092"/>
                </a:lnTo>
                <a:lnTo>
                  <a:pt x="313131" y="30086"/>
                </a:lnTo>
                <a:lnTo>
                  <a:pt x="322122" y="31648"/>
                </a:lnTo>
                <a:lnTo>
                  <a:pt x="328790" y="36195"/>
                </a:lnTo>
                <a:lnTo>
                  <a:pt x="332943" y="43446"/>
                </a:lnTo>
                <a:lnTo>
                  <a:pt x="334378" y="53149"/>
                </a:lnTo>
                <a:lnTo>
                  <a:pt x="334479" y="106908"/>
                </a:lnTo>
                <a:lnTo>
                  <a:pt x="377304" y="106908"/>
                </a:lnTo>
                <a:lnTo>
                  <a:pt x="377405" y="46126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876" y="384383"/>
            <a:ext cx="262042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E2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30318" y="1363602"/>
            <a:ext cx="56511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70021" y="6377940"/>
            <a:ext cx="31717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591" y="6377940"/>
            <a:ext cx="22797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6515" y="6377940"/>
            <a:ext cx="22797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9527">
        <a:defRPr>
          <a:latin typeface="+mn-lt"/>
          <a:ea typeface="+mn-ea"/>
          <a:cs typeface="+mn-cs"/>
        </a:defRPr>
      </a:lvl2pPr>
      <a:lvl3pPr marL="839053">
        <a:defRPr>
          <a:latin typeface="+mn-lt"/>
          <a:ea typeface="+mn-ea"/>
          <a:cs typeface="+mn-cs"/>
        </a:defRPr>
      </a:lvl3pPr>
      <a:lvl4pPr marL="1258580">
        <a:defRPr>
          <a:latin typeface="+mn-lt"/>
          <a:ea typeface="+mn-ea"/>
          <a:cs typeface="+mn-cs"/>
        </a:defRPr>
      </a:lvl4pPr>
      <a:lvl5pPr marL="1678107">
        <a:defRPr>
          <a:latin typeface="+mn-lt"/>
          <a:ea typeface="+mn-ea"/>
          <a:cs typeface="+mn-cs"/>
        </a:defRPr>
      </a:lvl5pPr>
      <a:lvl6pPr marL="2097634">
        <a:defRPr>
          <a:latin typeface="+mn-lt"/>
          <a:ea typeface="+mn-ea"/>
          <a:cs typeface="+mn-cs"/>
        </a:defRPr>
      </a:lvl6pPr>
      <a:lvl7pPr marL="2517160">
        <a:defRPr>
          <a:latin typeface="+mn-lt"/>
          <a:ea typeface="+mn-ea"/>
          <a:cs typeface="+mn-cs"/>
        </a:defRPr>
      </a:lvl7pPr>
      <a:lvl8pPr marL="2936687">
        <a:defRPr>
          <a:latin typeface="+mn-lt"/>
          <a:ea typeface="+mn-ea"/>
          <a:cs typeface="+mn-cs"/>
        </a:defRPr>
      </a:lvl8pPr>
      <a:lvl9pPr marL="33562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9527">
        <a:defRPr>
          <a:latin typeface="+mn-lt"/>
          <a:ea typeface="+mn-ea"/>
          <a:cs typeface="+mn-cs"/>
        </a:defRPr>
      </a:lvl2pPr>
      <a:lvl3pPr marL="839053">
        <a:defRPr>
          <a:latin typeface="+mn-lt"/>
          <a:ea typeface="+mn-ea"/>
          <a:cs typeface="+mn-cs"/>
        </a:defRPr>
      </a:lvl3pPr>
      <a:lvl4pPr marL="1258580">
        <a:defRPr>
          <a:latin typeface="+mn-lt"/>
          <a:ea typeface="+mn-ea"/>
          <a:cs typeface="+mn-cs"/>
        </a:defRPr>
      </a:lvl4pPr>
      <a:lvl5pPr marL="1678107">
        <a:defRPr>
          <a:latin typeface="+mn-lt"/>
          <a:ea typeface="+mn-ea"/>
          <a:cs typeface="+mn-cs"/>
        </a:defRPr>
      </a:lvl5pPr>
      <a:lvl6pPr marL="2097634">
        <a:defRPr>
          <a:latin typeface="+mn-lt"/>
          <a:ea typeface="+mn-ea"/>
          <a:cs typeface="+mn-cs"/>
        </a:defRPr>
      </a:lvl6pPr>
      <a:lvl7pPr marL="2517160">
        <a:defRPr>
          <a:latin typeface="+mn-lt"/>
          <a:ea typeface="+mn-ea"/>
          <a:cs typeface="+mn-cs"/>
        </a:defRPr>
      </a:lvl7pPr>
      <a:lvl8pPr marL="2936687">
        <a:defRPr>
          <a:latin typeface="+mn-lt"/>
          <a:ea typeface="+mn-ea"/>
          <a:cs typeface="+mn-cs"/>
        </a:defRPr>
      </a:lvl8pPr>
      <a:lvl9pPr marL="3356214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9907638" cy="6856671"/>
          </a:xfrm>
          <a:custGeom>
            <a:avLst/>
            <a:gdLst/>
            <a:ahLst/>
            <a:cxnLst/>
            <a:rect l="l" t="t" r="r" b="b"/>
            <a:pathLst>
              <a:path w="11520805" h="6551930">
                <a:moveTo>
                  <a:pt x="11520487" y="0"/>
                </a:moveTo>
                <a:lnTo>
                  <a:pt x="0" y="0"/>
                </a:lnTo>
                <a:lnTo>
                  <a:pt x="0" y="6551612"/>
                </a:lnTo>
                <a:lnTo>
                  <a:pt x="11520487" y="6551612"/>
                </a:lnTo>
                <a:lnTo>
                  <a:pt x="11520487" y="0"/>
                </a:lnTo>
                <a:close/>
              </a:path>
            </a:pathLst>
          </a:custGeom>
          <a:solidFill>
            <a:srgbClr val="E2EFD5"/>
          </a:solidFill>
        </p:spPr>
        <p:txBody>
          <a:bodyPr wrap="square" lIns="0" tIns="0" rIns="0" bIns="0" rtlCol="0"/>
          <a:lstStyle/>
          <a:p>
            <a:endParaRPr sz="1268"/>
          </a:p>
        </p:txBody>
      </p:sp>
      <p:sp>
        <p:nvSpPr>
          <p:cNvPr id="17" name="bg object 17"/>
          <p:cNvSpPr/>
          <p:nvPr/>
        </p:nvSpPr>
        <p:spPr>
          <a:xfrm>
            <a:off x="1" y="11631"/>
            <a:ext cx="9907638" cy="6166884"/>
          </a:xfrm>
          <a:custGeom>
            <a:avLst/>
            <a:gdLst/>
            <a:ahLst/>
            <a:cxnLst/>
            <a:rect l="l" t="t" r="r" b="b"/>
            <a:pathLst>
              <a:path w="11520805" h="5892800">
                <a:moveTo>
                  <a:pt x="11520487" y="0"/>
                </a:moveTo>
                <a:lnTo>
                  <a:pt x="0" y="0"/>
                </a:lnTo>
                <a:lnTo>
                  <a:pt x="0" y="5892800"/>
                </a:lnTo>
                <a:lnTo>
                  <a:pt x="9051519" y="5892800"/>
                </a:lnTo>
                <a:lnTo>
                  <a:pt x="9100107" y="5892331"/>
                </a:lnTo>
                <a:lnTo>
                  <a:pt x="9148467" y="5890931"/>
                </a:lnTo>
                <a:lnTo>
                  <a:pt x="9196590" y="5888608"/>
                </a:lnTo>
                <a:lnTo>
                  <a:pt x="9244468" y="5885371"/>
                </a:lnTo>
                <a:lnTo>
                  <a:pt x="9292092" y="5881229"/>
                </a:lnTo>
                <a:lnTo>
                  <a:pt x="9339453" y="5876189"/>
                </a:lnTo>
                <a:lnTo>
                  <a:pt x="9386544" y="5870261"/>
                </a:lnTo>
                <a:lnTo>
                  <a:pt x="9433355" y="5863453"/>
                </a:lnTo>
                <a:lnTo>
                  <a:pt x="9479877" y="5855773"/>
                </a:lnTo>
                <a:lnTo>
                  <a:pt x="9526104" y="5847231"/>
                </a:lnTo>
                <a:lnTo>
                  <a:pt x="9572024" y="5837834"/>
                </a:lnTo>
                <a:lnTo>
                  <a:pt x="9617631" y="5827592"/>
                </a:lnTo>
                <a:lnTo>
                  <a:pt x="9662916" y="5816513"/>
                </a:lnTo>
                <a:lnTo>
                  <a:pt x="9707869" y="5804606"/>
                </a:lnTo>
                <a:lnTo>
                  <a:pt x="9752483" y="5791878"/>
                </a:lnTo>
                <a:lnTo>
                  <a:pt x="9796748" y="5778339"/>
                </a:lnTo>
                <a:lnTo>
                  <a:pt x="9840657" y="5763998"/>
                </a:lnTo>
                <a:lnTo>
                  <a:pt x="9884201" y="5748862"/>
                </a:lnTo>
                <a:lnTo>
                  <a:pt x="9927370" y="5732941"/>
                </a:lnTo>
                <a:lnTo>
                  <a:pt x="9970157" y="5716242"/>
                </a:lnTo>
                <a:lnTo>
                  <a:pt x="10012553" y="5698776"/>
                </a:lnTo>
                <a:lnTo>
                  <a:pt x="10054550" y="5680549"/>
                </a:lnTo>
                <a:lnTo>
                  <a:pt x="10096138" y="5661571"/>
                </a:lnTo>
                <a:lnTo>
                  <a:pt x="10137309" y="5641851"/>
                </a:lnTo>
                <a:lnTo>
                  <a:pt x="10178055" y="5621396"/>
                </a:lnTo>
                <a:lnTo>
                  <a:pt x="10218367" y="5600216"/>
                </a:lnTo>
                <a:lnTo>
                  <a:pt x="10258236" y="5578318"/>
                </a:lnTo>
                <a:lnTo>
                  <a:pt x="10297655" y="5555713"/>
                </a:lnTo>
                <a:lnTo>
                  <a:pt x="10336613" y="5532407"/>
                </a:lnTo>
                <a:lnTo>
                  <a:pt x="10375104" y="5508411"/>
                </a:lnTo>
                <a:lnTo>
                  <a:pt x="10413118" y="5483731"/>
                </a:lnTo>
                <a:lnTo>
                  <a:pt x="10450646" y="5458378"/>
                </a:lnTo>
                <a:lnTo>
                  <a:pt x="10487680" y="5432359"/>
                </a:lnTo>
                <a:lnTo>
                  <a:pt x="10524212" y="5405683"/>
                </a:lnTo>
                <a:lnTo>
                  <a:pt x="10560232" y="5378359"/>
                </a:lnTo>
                <a:lnTo>
                  <a:pt x="10595733" y="5350395"/>
                </a:lnTo>
                <a:lnTo>
                  <a:pt x="10630705" y="5321799"/>
                </a:lnTo>
                <a:lnTo>
                  <a:pt x="10665141" y="5292582"/>
                </a:lnTo>
                <a:lnTo>
                  <a:pt x="10699031" y="5262750"/>
                </a:lnTo>
                <a:lnTo>
                  <a:pt x="10732367" y="5232312"/>
                </a:lnTo>
                <a:lnTo>
                  <a:pt x="10765141" y="5201278"/>
                </a:lnTo>
                <a:lnTo>
                  <a:pt x="10797343" y="5169655"/>
                </a:lnTo>
                <a:lnTo>
                  <a:pt x="10828966" y="5137453"/>
                </a:lnTo>
                <a:lnTo>
                  <a:pt x="10860000" y="5104679"/>
                </a:lnTo>
                <a:lnTo>
                  <a:pt x="10890438" y="5071343"/>
                </a:lnTo>
                <a:lnTo>
                  <a:pt x="10920270" y="5037453"/>
                </a:lnTo>
                <a:lnTo>
                  <a:pt x="10949487" y="5003017"/>
                </a:lnTo>
                <a:lnTo>
                  <a:pt x="10978083" y="4968045"/>
                </a:lnTo>
                <a:lnTo>
                  <a:pt x="11006047" y="4932544"/>
                </a:lnTo>
                <a:lnTo>
                  <a:pt x="11033371" y="4896523"/>
                </a:lnTo>
                <a:lnTo>
                  <a:pt x="11060047" y="4859992"/>
                </a:lnTo>
                <a:lnTo>
                  <a:pt x="11086066" y="4822957"/>
                </a:lnTo>
                <a:lnTo>
                  <a:pt x="11111419" y="4785429"/>
                </a:lnTo>
                <a:lnTo>
                  <a:pt x="11136099" y="4747416"/>
                </a:lnTo>
                <a:lnTo>
                  <a:pt x="11160095" y="4708925"/>
                </a:lnTo>
                <a:lnTo>
                  <a:pt x="11183401" y="4669966"/>
                </a:lnTo>
                <a:lnTo>
                  <a:pt x="11206006" y="4630548"/>
                </a:lnTo>
                <a:lnTo>
                  <a:pt x="11227903" y="4590678"/>
                </a:lnTo>
                <a:lnTo>
                  <a:pt x="11249084" y="4550366"/>
                </a:lnTo>
                <a:lnTo>
                  <a:pt x="11269538" y="4509620"/>
                </a:lnTo>
                <a:lnTo>
                  <a:pt x="11289259" y="4468449"/>
                </a:lnTo>
                <a:lnTo>
                  <a:pt x="11308237" y="4426861"/>
                </a:lnTo>
                <a:lnTo>
                  <a:pt x="11326463" y="4384865"/>
                </a:lnTo>
                <a:lnTo>
                  <a:pt x="11343930" y="4342469"/>
                </a:lnTo>
                <a:lnTo>
                  <a:pt x="11360628" y="4299682"/>
                </a:lnTo>
                <a:lnTo>
                  <a:pt x="11376550" y="4256512"/>
                </a:lnTo>
                <a:lnTo>
                  <a:pt x="11391685" y="4212968"/>
                </a:lnTo>
                <a:lnTo>
                  <a:pt x="11406027" y="4169060"/>
                </a:lnTo>
                <a:lnTo>
                  <a:pt x="11419566" y="4124794"/>
                </a:lnTo>
                <a:lnTo>
                  <a:pt x="11432293" y="4080180"/>
                </a:lnTo>
                <a:lnTo>
                  <a:pt x="11444201" y="4035227"/>
                </a:lnTo>
                <a:lnTo>
                  <a:pt x="11455280" y="3989942"/>
                </a:lnTo>
                <a:lnTo>
                  <a:pt x="11465522" y="3944336"/>
                </a:lnTo>
                <a:lnTo>
                  <a:pt x="11474918" y="3898415"/>
                </a:lnTo>
                <a:lnTo>
                  <a:pt x="11483461" y="3852189"/>
                </a:lnTo>
                <a:lnTo>
                  <a:pt x="11491140" y="3805666"/>
                </a:lnTo>
                <a:lnTo>
                  <a:pt x="11497948" y="3758855"/>
                </a:lnTo>
                <a:lnTo>
                  <a:pt x="11503876" y="3711764"/>
                </a:lnTo>
                <a:lnTo>
                  <a:pt x="11508916" y="3664403"/>
                </a:lnTo>
                <a:lnTo>
                  <a:pt x="11513059" y="3616779"/>
                </a:lnTo>
                <a:lnTo>
                  <a:pt x="11516296" y="3568901"/>
                </a:lnTo>
                <a:lnTo>
                  <a:pt x="11518619" y="3520778"/>
                </a:lnTo>
                <a:lnTo>
                  <a:pt x="11520018" y="3472418"/>
                </a:lnTo>
                <a:lnTo>
                  <a:pt x="11520487" y="3423831"/>
                </a:lnTo>
                <a:lnTo>
                  <a:pt x="115204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8"/>
          </a:p>
        </p:txBody>
      </p:sp>
      <p:sp>
        <p:nvSpPr>
          <p:cNvPr id="18" name="bg object 18"/>
          <p:cNvSpPr/>
          <p:nvPr/>
        </p:nvSpPr>
        <p:spPr>
          <a:xfrm>
            <a:off x="8790248" y="5496794"/>
            <a:ext cx="1116200" cy="1361632"/>
          </a:xfrm>
          <a:custGeom>
            <a:avLst/>
            <a:gdLst/>
            <a:ahLst/>
            <a:cxnLst/>
            <a:rect l="l" t="t" r="r" b="b"/>
            <a:pathLst>
              <a:path w="1297940" h="1301115">
                <a:moveTo>
                  <a:pt x="1297419" y="0"/>
                </a:moveTo>
                <a:lnTo>
                  <a:pt x="1240320" y="1308"/>
                </a:lnTo>
                <a:lnTo>
                  <a:pt x="1192085" y="4343"/>
                </a:lnTo>
                <a:lnTo>
                  <a:pt x="1144358" y="9118"/>
                </a:lnTo>
                <a:lnTo>
                  <a:pt x="1097153" y="15608"/>
                </a:lnTo>
                <a:lnTo>
                  <a:pt x="1050505" y="23749"/>
                </a:lnTo>
                <a:lnTo>
                  <a:pt x="1004455" y="33540"/>
                </a:lnTo>
                <a:lnTo>
                  <a:pt x="959015" y="44945"/>
                </a:lnTo>
                <a:lnTo>
                  <a:pt x="914234" y="57924"/>
                </a:lnTo>
                <a:lnTo>
                  <a:pt x="870140" y="72453"/>
                </a:lnTo>
                <a:lnTo>
                  <a:pt x="826770" y="88493"/>
                </a:lnTo>
                <a:lnTo>
                  <a:pt x="784136" y="106019"/>
                </a:lnTo>
                <a:lnTo>
                  <a:pt x="742276" y="124993"/>
                </a:lnTo>
                <a:lnTo>
                  <a:pt x="701230" y="145389"/>
                </a:lnTo>
                <a:lnTo>
                  <a:pt x="661022" y="167170"/>
                </a:lnTo>
                <a:lnTo>
                  <a:pt x="621690" y="190309"/>
                </a:lnTo>
                <a:lnTo>
                  <a:pt x="583247" y="214769"/>
                </a:lnTo>
                <a:lnTo>
                  <a:pt x="545757" y="240525"/>
                </a:lnTo>
                <a:lnTo>
                  <a:pt x="509219" y="267550"/>
                </a:lnTo>
                <a:lnTo>
                  <a:pt x="473671" y="295795"/>
                </a:lnTo>
                <a:lnTo>
                  <a:pt x="439166" y="325247"/>
                </a:lnTo>
                <a:lnTo>
                  <a:pt x="405714" y="355854"/>
                </a:lnTo>
                <a:lnTo>
                  <a:pt x="373341" y="387604"/>
                </a:lnTo>
                <a:lnTo>
                  <a:pt x="342099" y="420446"/>
                </a:lnTo>
                <a:lnTo>
                  <a:pt x="312000" y="454367"/>
                </a:lnTo>
                <a:lnTo>
                  <a:pt x="283095" y="489331"/>
                </a:lnTo>
                <a:lnTo>
                  <a:pt x="255397" y="525310"/>
                </a:lnTo>
                <a:lnTo>
                  <a:pt x="228942" y="562254"/>
                </a:lnTo>
                <a:lnTo>
                  <a:pt x="203758" y="600151"/>
                </a:lnTo>
                <a:lnTo>
                  <a:pt x="179895" y="638949"/>
                </a:lnTo>
                <a:lnTo>
                  <a:pt x="157365" y="678637"/>
                </a:lnTo>
                <a:lnTo>
                  <a:pt x="136207" y="719175"/>
                </a:lnTo>
                <a:lnTo>
                  <a:pt x="116446" y="760526"/>
                </a:lnTo>
                <a:lnTo>
                  <a:pt x="98107" y="802678"/>
                </a:lnTo>
                <a:lnTo>
                  <a:pt x="81241" y="845566"/>
                </a:lnTo>
                <a:lnTo>
                  <a:pt x="65874" y="889190"/>
                </a:lnTo>
                <a:lnTo>
                  <a:pt x="52031" y="933500"/>
                </a:lnTo>
                <a:lnTo>
                  <a:pt x="39738" y="978484"/>
                </a:lnTo>
                <a:lnTo>
                  <a:pt x="29044" y="1024077"/>
                </a:lnTo>
                <a:lnTo>
                  <a:pt x="19951" y="1070279"/>
                </a:lnTo>
                <a:lnTo>
                  <a:pt x="12522" y="1117041"/>
                </a:lnTo>
                <a:lnTo>
                  <a:pt x="6769" y="1164336"/>
                </a:lnTo>
                <a:lnTo>
                  <a:pt x="2730" y="1212138"/>
                </a:lnTo>
                <a:lnTo>
                  <a:pt x="431" y="1260411"/>
                </a:lnTo>
                <a:lnTo>
                  <a:pt x="0" y="1300708"/>
                </a:lnTo>
                <a:lnTo>
                  <a:pt x="1092784" y="1300708"/>
                </a:lnTo>
                <a:lnTo>
                  <a:pt x="1297419" y="1299146"/>
                </a:lnTo>
                <a:lnTo>
                  <a:pt x="1297419" y="0"/>
                </a:lnTo>
                <a:close/>
              </a:path>
            </a:pathLst>
          </a:custGeom>
          <a:solidFill>
            <a:srgbClr val="00175A"/>
          </a:solidFill>
        </p:spPr>
        <p:txBody>
          <a:bodyPr wrap="square" lIns="0" tIns="0" rIns="0" bIns="0" rtlCol="0"/>
          <a:lstStyle/>
          <a:p>
            <a:endParaRPr sz="1268"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60630" y="412599"/>
            <a:ext cx="704925" cy="26522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790248" y="5496794"/>
            <a:ext cx="1116200" cy="1361632"/>
          </a:xfrm>
          <a:custGeom>
            <a:avLst/>
            <a:gdLst/>
            <a:ahLst/>
            <a:cxnLst/>
            <a:rect l="l" t="t" r="r" b="b"/>
            <a:pathLst>
              <a:path w="1297940" h="1301115">
                <a:moveTo>
                  <a:pt x="1297419" y="0"/>
                </a:moveTo>
                <a:lnTo>
                  <a:pt x="1240320" y="1308"/>
                </a:lnTo>
                <a:lnTo>
                  <a:pt x="1192085" y="4343"/>
                </a:lnTo>
                <a:lnTo>
                  <a:pt x="1144358" y="9118"/>
                </a:lnTo>
                <a:lnTo>
                  <a:pt x="1097153" y="15608"/>
                </a:lnTo>
                <a:lnTo>
                  <a:pt x="1050505" y="23749"/>
                </a:lnTo>
                <a:lnTo>
                  <a:pt x="1004455" y="33540"/>
                </a:lnTo>
                <a:lnTo>
                  <a:pt x="959015" y="44945"/>
                </a:lnTo>
                <a:lnTo>
                  <a:pt x="914234" y="57924"/>
                </a:lnTo>
                <a:lnTo>
                  <a:pt x="870140" y="72453"/>
                </a:lnTo>
                <a:lnTo>
                  <a:pt x="826770" y="88493"/>
                </a:lnTo>
                <a:lnTo>
                  <a:pt x="784136" y="106019"/>
                </a:lnTo>
                <a:lnTo>
                  <a:pt x="742276" y="124993"/>
                </a:lnTo>
                <a:lnTo>
                  <a:pt x="701230" y="145389"/>
                </a:lnTo>
                <a:lnTo>
                  <a:pt x="661022" y="167170"/>
                </a:lnTo>
                <a:lnTo>
                  <a:pt x="621690" y="190309"/>
                </a:lnTo>
                <a:lnTo>
                  <a:pt x="583247" y="214769"/>
                </a:lnTo>
                <a:lnTo>
                  <a:pt x="545757" y="240525"/>
                </a:lnTo>
                <a:lnTo>
                  <a:pt x="509219" y="267550"/>
                </a:lnTo>
                <a:lnTo>
                  <a:pt x="473671" y="295795"/>
                </a:lnTo>
                <a:lnTo>
                  <a:pt x="439166" y="325247"/>
                </a:lnTo>
                <a:lnTo>
                  <a:pt x="405714" y="355854"/>
                </a:lnTo>
                <a:lnTo>
                  <a:pt x="373341" y="387604"/>
                </a:lnTo>
                <a:lnTo>
                  <a:pt x="342099" y="420446"/>
                </a:lnTo>
                <a:lnTo>
                  <a:pt x="312000" y="454367"/>
                </a:lnTo>
                <a:lnTo>
                  <a:pt x="283095" y="489331"/>
                </a:lnTo>
                <a:lnTo>
                  <a:pt x="255397" y="525310"/>
                </a:lnTo>
                <a:lnTo>
                  <a:pt x="228942" y="562254"/>
                </a:lnTo>
                <a:lnTo>
                  <a:pt x="203758" y="600151"/>
                </a:lnTo>
                <a:lnTo>
                  <a:pt x="179895" y="638949"/>
                </a:lnTo>
                <a:lnTo>
                  <a:pt x="157365" y="678637"/>
                </a:lnTo>
                <a:lnTo>
                  <a:pt x="136207" y="719175"/>
                </a:lnTo>
                <a:lnTo>
                  <a:pt x="116446" y="760526"/>
                </a:lnTo>
                <a:lnTo>
                  <a:pt x="98107" y="802678"/>
                </a:lnTo>
                <a:lnTo>
                  <a:pt x="81241" y="845566"/>
                </a:lnTo>
                <a:lnTo>
                  <a:pt x="65874" y="889190"/>
                </a:lnTo>
                <a:lnTo>
                  <a:pt x="52031" y="933500"/>
                </a:lnTo>
                <a:lnTo>
                  <a:pt x="39738" y="978484"/>
                </a:lnTo>
                <a:lnTo>
                  <a:pt x="29044" y="1024077"/>
                </a:lnTo>
                <a:lnTo>
                  <a:pt x="19951" y="1070279"/>
                </a:lnTo>
                <a:lnTo>
                  <a:pt x="12522" y="1117041"/>
                </a:lnTo>
                <a:lnTo>
                  <a:pt x="6769" y="1164336"/>
                </a:lnTo>
                <a:lnTo>
                  <a:pt x="2730" y="1212138"/>
                </a:lnTo>
                <a:lnTo>
                  <a:pt x="431" y="1260411"/>
                </a:lnTo>
                <a:lnTo>
                  <a:pt x="0" y="1300708"/>
                </a:lnTo>
                <a:lnTo>
                  <a:pt x="1092784" y="1300708"/>
                </a:lnTo>
                <a:lnTo>
                  <a:pt x="1297419" y="1299146"/>
                </a:lnTo>
                <a:lnTo>
                  <a:pt x="1297419" y="0"/>
                </a:lnTo>
                <a:close/>
              </a:path>
            </a:pathLst>
          </a:custGeom>
          <a:solidFill>
            <a:srgbClr val="00175A"/>
          </a:solidFill>
        </p:spPr>
        <p:txBody>
          <a:bodyPr wrap="square" lIns="0" tIns="0" rIns="0" bIns="0" rtlCol="0"/>
          <a:lstStyle/>
          <a:p>
            <a:endParaRPr sz="126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8055" y="4136596"/>
            <a:ext cx="59298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5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8959" y="2027098"/>
            <a:ext cx="84080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E20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48958" y="6462107"/>
            <a:ext cx="3043336" cy="975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4" b="0" i="0">
                <a:solidFill>
                  <a:srgbClr val="00175A"/>
                </a:solidFill>
                <a:latin typeface="Arial MT"/>
                <a:cs typeface="Arial MT"/>
              </a:defRPr>
            </a:lvl1pPr>
          </a:lstStyle>
          <a:p>
            <a:pPr marL="8946">
              <a:spcBef>
                <a:spcPts val="11"/>
              </a:spcBef>
            </a:pPr>
            <a:r>
              <a:rPr lang="fr-FR" spc="-4"/>
              <a:t>2021</a:t>
            </a:r>
            <a:r>
              <a:rPr lang="fr-FR"/>
              <a:t> </a:t>
            </a:r>
            <a:r>
              <a:rPr lang="fr-FR" spc="-4"/>
              <a:t>Kahler</a:t>
            </a:r>
            <a:r>
              <a:rPr lang="fr-FR" spc="4"/>
              <a:t> </a:t>
            </a:r>
            <a:r>
              <a:rPr lang="fr-FR" spc="-4"/>
              <a:t>Communications,</a:t>
            </a:r>
            <a:r>
              <a:rPr lang="fr-FR"/>
              <a:t> </a:t>
            </a:r>
            <a:r>
              <a:rPr lang="fr-FR" spc="-4"/>
              <a:t>Inc.</a:t>
            </a:r>
            <a:r>
              <a:rPr lang="fr-FR" spc="4"/>
              <a:t> </a:t>
            </a:r>
            <a:r>
              <a:rPr lang="fr-FR"/>
              <a:t>-</a:t>
            </a:r>
            <a:r>
              <a:rPr lang="fr-FR" spc="4"/>
              <a:t> </a:t>
            </a:r>
            <a:r>
              <a:rPr lang="fr-FR" spc="-4"/>
              <a:t>Process</a:t>
            </a:r>
            <a:r>
              <a:rPr lang="fr-FR" spc="4"/>
              <a:t> </a:t>
            </a:r>
            <a:r>
              <a:rPr lang="fr-FR" spc="-4"/>
              <a:t>Communication</a:t>
            </a:r>
            <a:r>
              <a:rPr lang="fr-FR"/>
              <a:t> </a:t>
            </a:r>
            <a:r>
              <a:rPr lang="fr-FR" spc="-4"/>
              <a:t>Model®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2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7044" y="6462106"/>
            <a:ext cx="175293" cy="975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4" b="1" i="0">
                <a:solidFill>
                  <a:srgbClr val="00175A"/>
                </a:solidFill>
                <a:latin typeface="Arial"/>
                <a:cs typeface="Arial"/>
              </a:defRPr>
            </a:lvl1pPr>
          </a:lstStyle>
          <a:p>
            <a:pPr marL="26835">
              <a:spcBef>
                <a:spcPts val="11"/>
              </a:spcBef>
            </a:pPr>
            <a:fld id="{81D60167-4931-47E6-BA6A-407CBD079E47}" type="slidenum">
              <a:rPr lang="fr-FR" smtClean="0"/>
              <a:pPr marL="26835">
                <a:spcBef>
                  <a:spcPts val="11"/>
                </a:spcBef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52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2031">
        <a:defRPr>
          <a:latin typeface="+mn-lt"/>
          <a:ea typeface="+mn-ea"/>
          <a:cs typeface="+mn-cs"/>
        </a:defRPr>
      </a:lvl2pPr>
      <a:lvl3pPr marL="644061">
        <a:defRPr>
          <a:latin typeface="+mn-lt"/>
          <a:ea typeface="+mn-ea"/>
          <a:cs typeface="+mn-cs"/>
        </a:defRPr>
      </a:lvl3pPr>
      <a:lvl4pPr marL="966091">
        <a:defRPr>
          <a:latin typeface="+mn-lt"/>
          <a:ea typeface="+mn-ea"/>
          <a:cs typeface="+mn-cs"/>
        </a:defRPr>
      </a:lvl4pPr>
      <a:lvl5pPr marL="1288121">
        <a:defRPr>
          <a:latin typeface="+mn-lt"/>
          <a:ea typeface="+mn-ea"/>
          <a:cs typeface="+mn-cs"/>
        </a:defRPr>
      </a:lvl5pPr>
      <a:lvl6pPr marL="1610152">
        <a:defRPr>
          <a:latin typeface="+mn-lt"/>
          <a:ea typeface="+mn-ea"/>
          <a:cs typeface="+mn-cs"/>
        </a:defRPr>
      </a:lvl6pPr>
      <a:lvl7pPr marL="1932182">
        <a:defRPr>
          <a:latin typeface="+mn-lt"/>
          <a:ea typeface="+mn-ea"/>
          <a:cs typeface="+mn-cs"/>
        </a:defRPr>
      </a:lvl7pPr>
      <a:lvl8pPr marL="2254213">
        <a:defRPr>
          <a:latin typeface="+mn-lt"/>
          <a:ea typeface="+mn-ea"/>
          <a:cs typeface="+mn-cs"/>
        </a:defRPr>
      </a:lvl8pPr>
      <a:lvl9pPr marL="257624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2031">
        <a:defRPr>
          <a:latin typeface="+mn-lt"/>
          <a:ea typeface="+mn-ea"/>
          <a:cs typeface="+mn-cs"/>
        </a:defRPr>
      </a:lvl2pPr>
      <a:lvl3pPr marL="644061">
        <a:defRPr>
          <a:latin typeface="+mn-lt"/>
          <a:ea typeface="+mn-ea"/>
          <a:cs typeface="+mn-cs"/>
        </a:defRPr>
      </a:lvl3pPr>
      <a:lvl4pPr marL="966091">
        <a:defRPr>
          <a:latin typeface="+mn-lt"/>
          <a:ea typeface="+mn-ea"/>
          <a:cs typeface="+mn-cs"/>
        </a:defRPr>
      </a:lvl4pPr>
      <a:lvl5pPr marL="1288121">
        <a:defRPr>
          <a:latin typeface="+mn-lt"/>
          <a:ea typeface="+mn-ea"/>
          <a:cs typeface="+mn-cs"/>
        </a:defRPr>
      </a:lvl5pPr>
      <a:lvl6pPr marL="1610152">
        <a:defRPr>
          <a:latin typeface="+mn-lt"/>
          <a:ea typeface="+mn-ea"/>
          <a:cs typeface="+mn-cs"/>
        </a:defRPr>
      </a:lvl6pPr>
      <a:lvl7pPr marL="1932182">
        <a:defRPr>
          <a:latin typeface="+mn-lt"/>
          <a:ea typeface="+mn-ea"/>
          <a:cs typeface="+mn-cs"/>
        </a:defRPr>
      </a:lvl7pPr>
      <a:lvl8pPr marL="2254213">
        <a:defRPr>
          <a:latin typeface="+mn-lt"/>
          <a:ea typeface="+mn-ea"/>
          <a:cs typeface="+mn-cs"/>
        </a:defRPr>
      </a:lvl8pPr>
      <a:lvl9pPr marL="257624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3.wdp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nkedin.com/in/stephany-paleotti-59210914b/" TargetMode="External"/><Relationship Id="rId5" Type="http://schemas.openxmlformats.org/officeDocument/2006/relationships/hyperlink" Target="mailto:s.paleotti-Jikhformation@outlook.com" TargetMode="External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0BAA6-4163-43AC-B9A5-62251E69114F}"/>
              </a:ext>
            </a:extLst>
          </p:cNvPr>
          <p:cNvSpPr/>
          <p:nvPr/>
        </p:nvSpPr>
        <p:spPr>
          <a:xfrm>
            <a:off x="0" y="3025756"/>
            <a:ext cx="9906000" cy="2930382"/>
          </a:xfrm>
          <a:prstGeom prst="rect">
            <a:avLst/>
          </a:prstGeom>
          <a:solidFill>
            <a:srgbClr val="A3C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-1072"/>
            <a:ext cx="1552911" cy="1552911"/>
          </a:xfrm>
          <a:custGeom>
            <a:avLst/>
            <a:gdLst/>
            <a:ahLst/>
            <a:cxnLst/>
            <a:rect l="l" t="t" r="r" b="b"/>
            <a:pathLst>
              <a:path w="1692275" h="1692275">
                <a:moveTo>
                  <a:pt x="1692001" y="0"/>
                </a:moveTo>
                <a:lnTo>
                  <a:pt x="0" y="0"/>
                </a:lnTo>
                <a:lnTo>
                  <a:pt x="0" y="1692003"/>
                </a:lnTo>
                <a:lnTo>
                  <a:pt x="78695" y="1692003"/>
                </a:lnTo>
                <a:lnTo>
                  <a:pt x="127124" y="1691290"/>
                </a:lnTo>
                <a:lnTo>
                  <a:pt x="175199" y="1689164"/>
                </a:lnTo>
                <a:lnTo>
                  <a:pt x="222899" y="1685645"/>
                </a:lnTo>
                <a:lnTo>
                  <a:pt x="270204" y="1680754"/>
                </a:lnTo>
                <a:lnTo>
                  <a:pt x="317095" y="1674510"/>
                </a:lnTo>
                <a:lnTo>
                  <a:pt x="363552" y="1666933"/>
                </a:lnTo>
                <a:lnTo>
                  <a:pt x="409554" y="1658043"/>
                </a:lnTo>
                <a:lnTo>
                  <a:pt x="455082" y="1647860"/>
                </a:lnTo>
                <a:lnTo>
                  <a:pt x="500116" y="1636405"/>
                </a:lnTo>
                <a:lnTo>
                  <a:pt x="544635" y="1623696"/>
                </a:lnTo>
                <a:lnTo>
                  <a:pt x="588621" y="1609754"/>
                </a:lnTo>
                <a:lnTo>
                  <a:pt x="632052" y="1594599"/>
                </a:lnTo>
                <a:lnTo>
                  <a:pt x="674908" y="1578251"/>
                </a:lnTo>
                <a:lnTo>
                  <a:pt x="717171" y="1560730"/>
                </a:lnTo>
                <a:lnTo>
                  <a:pt x="758820" y="1542056"/>
                </a:lnTo>
                <a:lnTo>
                  <a:pt x="799834" y="1522249"/>
                </a:lnTo>
                <a:lnTo>
                  <a:pt x="840195" y="1501328"/>
                </a:lnTo>
                <a:lnTo>
                  <a:pt x="879881" y="1479314"/>
                </a:lnTo>
                <a:lnTo>
                  <a:pt x="918874" y="1456227"/>
                </a:lnTo>
                <a:lnTo>
                  <a:pt x="957153" y="1432086"/>
                </a:lnTo>
                <a:lnTo>
                  <a:pt x="994697" y="1406912"/>
                </a:lnTo>
                <a:lnTo>
                  <a:pt x="1031488" y="1380725"/>
                </a:lnTo>
                <a:lnTo>
                  <a:pt x="1067505" y="1353544"/>
                </a:lnTo>
                <a:lnTo>
                  <a:pt x="1102729" y="1325390"/>
                </a:lnTo>
                <a:lnTo>
                  <a:pt x="1137138" y="1296282"/>
                </a:lnTo>
                <a:lnTo>
                  <a:pt x="1170714" y="1266241"/>
                </a:lnTo>
                <a:lnTo>
                  <a:pt x="1203436" y="1235286"/>
                </a:lnTo>
                <a:lnTo>
                  <a:pt x="1235285" y="1203437"/>
                </a:lnTo>
                <a:lnTo>
                  <a:pt x="1266240" y="1170715"/>
                </a:lnTo>
                <a:lnTo>
                  <a:pt x="1296281" y="1137139"/>
                </a:lnTo>
                <a:lnTo>
                  <a:pt x="1325389" y="1102730"/>
                </a:lnTo>
                <a:lnTo>
                  <a:pt x="1353543" y="1067507"/>
                </a:lnTo>
                <a:lnTo>
                  <a:pt x="1380724" y="1031489"/>
                </a:lnTo>
                <a:lnTo>
                  <a:pt x="1406911" y="994699"/>
                </a:lnTo>
                <a:lnTo>
                  <a:pt x="1432085" y="957154"/>
                </a:lnTo>
                <a:lnTo>
                  <a:pt x="1456226" y="918875"/>
                </a:lnTo>
                <a:lnTo>
                  <a:pt x="1479313" y="879883"/>
                </a:lnTo>
                <a:lnTo>
                  <a:pt x="1501327" y="840196"/>
                </a:lnTo>
                <a:lnTo>
                  <a:pt x="1522248" y="799835"/>
                </a:lnTo>
                <a:lnTo>
                  <a:pt x="1542055" y="758821"/>
                </a:lnTo>
                <a:lnTo>
                  <a:pt x="1560729" y="717172"/>
                </a:lnTo>
                <a:lnTo>
                  <a:pt x="1578250" y="674910"/>
                </a:lnTo>
                <a:lnTo>
                  <a:pt x="1594598" y="632053"/>
                </a:lnTo>
                <a:lnTo>
                  <a:pt x="1609753" y="588622"/>
                </a:lnTo>
                <a:lnTo>
                  <a:pt x="1623695" y="544637"/>
                </a:lnTo>
                <a:lnTo>
                  <a:pt x="1636403" y="500117"/>
                </a:lnTo>
                <a:lnTo>
                  <a:pt x="1647859" y="455083"/>
                </a:lnTo>
                <a:lnTo>
                  <a:pt x="1658042" y="409555"/>
                </a:lnTo>
                <a:lnTo>
                  <a:pt x="1666932" y="363553"/>
                </a:lnTo>
                <a:lnTo>
                  <a:pt x="1674509" y="317096"/>
                </a:lnTo>
                <a:lnTo>
                  <a:pt x="1680753" y="270205"/>
                </a:lnTo>
                <a:lnTo>
                  <a:pt x="1685644" y="222900"/>
                </a:lnTo>
                <a:lnTo>
                  <a:pt x="1689163" y="175200"/>
                </a:lnTo>
                <a:lnTo>
                  <a:pt x="1691288" y="127125"/>
                </a:lnTo>
                <a:lnTo>
                  <a:pt x="1692001" y="78696"/>
                </a:lnTo>
                <a:lnTo>
                  <a:pt x="1692001" y="0"/>
                </a:lnTo>
                <a:close/>
              </a:path>
            </a:pathLst>
          </a:custGeom>
          <a:solidFill>
            <a:srgbClr val="BCD0B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02593" y="4048716"/>
            <a:ext cx="2808060" cy="2808060"/>
          </a:xfrm>
          <a:custGeom>
            <a:avLst/>
            <a:gdLst/>
            <a:ahLst/>
            <a:cxnLst/>
            <a:rect l="l" t="t" r="r" b="b"/>
            <a:pathLst>
              <a:path w="3060065" h="3060065">
                <a:moveTo>
                  <a:pt x="3059997" y="0"/>
                </a:moveTo>
                <a:lnTo>
                  <a:pt x="2649804" y="0"/>
                </a:lnTo>
                <a:lnTo>
                  <a:pt x="2601660" y="428"/>
                </a:lnTo>
                <a:lnTo>
                  <a:pt x="2553724" y="1709"/>
                </a:lnTo>
                <a:lnTo>
                  <a:pt x="2506003" y="3835"/>
                </a:lnTo>
                <a:lnTo>
                  <a:pt x="2458505" y="6799"/>
                </a:lnTo>
                <a:lnTo>
                  <a:pt x="2411237" y="10593"/>
                </a:lnTo>
                <a:lnTo>
                  <a:pt x="2364205" y="15211"/>
                </a:lnTo>
                <a:lnTo>
                  <a:pt x="2317418" y="20645"/>
                </a:lnTo>
                <a:lnTo>
                  <a:pt x="2270882" y="26888"/>
                </a:lnTo>
                <a:lnTo>
                  <a:pt x="2224605" y="33933"/>
                </a:lnTo>
                <a:lnTo>
                  <a:pt x="2178594" y="41772"/>
                </a:lnTo>
                <a:lnTo>
                  <a:pt x="2132856" y="50398"/>
                </a:lnTo>
                <a:lnTo>
                  <a:pt x="2087398" y="59804"/>
                </a:lnTo>
                <a:lnTo>
                  <a:pt x="2042228" y="69983"/>
                </a:lnTo>
                <a:lnTo>
                  <a:pt x="1997353" y="80927"/>
                </a:lnTo>
                <a:lnTo>
                  <a:pt x="1952780" y="92630"/>
                </a:lnTo>
                <a:lnTo>
                  <a:pt x="1908516" y="105083"/>
                </a:lnTo>
                <a:lnTo>
                  <a:pt x="1864569" y="118280"/>
                </a:lnTo>
                <a:lnTo>
                  <a:pt x="1820946" y="132214"/>
                </a:lnTo>
                <a:lnTo>
                  <a:pt x="1777654" y="146877"/>
                </a:lnTo>
                <a:lnTo>
                  <a:pt x="1734700" y="162262"/>
                </a:lnTo>
                <a:lnTo>
                  <a:pt x="1692092" y="178362"/>
                </a:lnTo>
                <a:lnTo>
                  <a:pt x="1649836" y="195169"/>
                </a:lnTo>
                <a:lnTo>
                  <a:pt x="1607941" y="212677"/>
                </a:lnTo>
                <a:lnTo>
                  <a:pt x="1566412" y="230877"/>
                </a:lnTo>
                <a:lnTo>
                  <a:pt x="1525259" y="249764"/>
                </a:lnTo>
                <a:lnTo>
                  <a:pt x="1484487" y="269329"/>
                </a:lnTo>
                <a:lnTo>
                  <a:pt x="1444104" y="289565"/>
                </a:lnTo>
                <a:lnTo>
                  <a:pt x="1404117" y="310466"/>
                </a:lnTo>
                <a:lnTo>
                  <a:pt x="1364534" y="332023"/>
                </a:lnTo>
                <a:lnTo>
                  <a:pt x="1325362" y="354230"/>
                </a:lnTo>
                <a:lnTo>
                  <a:pt x="1286607" y="377080"/>
                </a:lnTo>
                <a:lnTo>
                  <a:pt x="1248278" y="400565"/>
                </a:lnTo>
                <a:lnTo>
                  <a:pt x="1210381" y="424677"/>
                </a:lnTo>
                <a:lnTo>
                  <a:pt x="1172924" y="449410"/>
                </a:lnTo>
                <a:lnTo>
                  <a:pt x="1135914" y="474757"/>
                </a:lnTo>
                <a:lnTo>
                  <a:pt x="1099357" y="500710"/>
                </a:lnTo>
                <a:lnTo>
                  <a:pt x="1063263" y="527261"/>
                </a:lnTo>
                <a:lnTo>
                  <a:pt x="1027637" y="554405"/>
                </a:lnTo>
                <a:lnTo>
                  <a:pt x="992486" y="582133"/>
                </a:lnTo>
                <a:lnTo>
                  <a:pt x="957819" y="610438"/>
                </a:lnTo>
                <a:lnTo>
                  <a:pt x="923642" y="639313"/>
                </a:lnTo>
                <a:lnTo>
                  <a:pt x="889963" y="668751"/>
                </a:lnTo>
                <a:lnTo>
                  <a:pt x="856789" y="698744"/>
                </a:lnTo>
                <a:lnTo>
                  <a:pt x="824127" y="729286"/>
                </a:lnTo>
                <a:lnTo>
                  <a:pt x="791984" y="760369"/>
                </a:lnTo>
                <a:lnTo>
                  <a:pt x="760367" y="791985"/>
                </a:lnTo>
                <a:lnTo>
                  <a:pt x="729285" y="824128"/>
                </a:lnTo>
                <a:lnTo>
                  <a:pt x="698743" y="856791"/>
                </a:lnTo>
                <a:lnTo>
                  <a:pt x="668750" y="889965"/>
                </a:lnTo>
                <a:lnTo>
                  <a:pt x="639312" y="923645"/>
                </a:lnTo>
                <a:lnTo>
                  <a:pt x="610437" y="957821"/>
                </a:lnTo>
                <a:lnTo>
                  <a:pt x="582132" y="992489"/>
                </a:lnTo>
                <a:lnTo>
                  <a:pt x="554404" y="1027639"/>
                </a:lnTo>
                <a:lnTo>
                  <a:pt x="527260" y="1063265"/>
                </a:lnTo>
                <a:lnTo>
                  <a:pt x="500709" y="1099360"/>
                </a:lnTo>
                <a:lnTo>
                  <a:pt x="474756" y="1135917"/>
                </a:lnTo>
                <a:lnTo>
                  <a:pt x="449410" y="1172927"/>
                </a:lnTo>
                <a:lnTo>
                  <a:pt x="424676" y="1210384"/>
                </a:lnTo>
                <a:lnTo>
                  <a:pt x="400564" y="1248281"/>
                </a:lnTo>
                <a:lnTo>
                  <a:pt x="377079" y="1286611"/>
                </a:lnTo>
                <a:lnTo>
                  <a:pt x="354230" y="1325366"/>
                </a:lnTo>
                <a:lnTo>
                  <a:pt x="332023" y="1364538"/>
                </a:lnTo>
                <a:lnTo>
                  <a:pt x="310466" y="1404122"/>
                </a:lnTo>
                <a:lnTo>
                  <a:pt x="289565" y="1444108"/>
                </a:lnTo>
                <a:lnTo>
                  <a:pt x="269329" y="1484492"/>
                </a:lnTo>
                <a:lnTo>
                  <a:pt x="249764" y="1525264"/>
                </a:lnTo>
                <a:lnTo>
                  <a:pt x="230877" y="1566418"/>
                </a:lnTo>
                <a:lnTo>
                  <a:pt x="212676" y="1607946"/>
                </a:lnTo>
                <a:lnTo>
                  <a:pt x="195169" y="1649842"/>
                </a:lnTo>
                <a:lnTo>
                  <a:pt x="178362" y="1692097"/>
                </a:lnTo>
                <a:lnTo>
                  <a:pt x="162262" y="1734706"/>
                </a:lnTo>
                <a:lnTo>
                  <a:pt x="146877" y="1777660"/>
                </a:lnTo>
                <a:lnTo>
                  <a:pt x="132214" y="1820952"/>
                </a:lnTo>
                <a:lnTo>
                  <a:pt x="118280" y="1864576"/>
                </a:lnTo>
                <a:lnTo>
                  <a:pt x="105083" y="1908523"/>
                </a:lnTo>
                <a:lnTo>
                  <a:pt x="92629" y="1952787"/>
                </a:lnTo>
                <a:lnTo>
                  <a:pt x="80927" y="1997360"/>
                </a:lnTo>
                <a:lnTo>
                  <a:pt x="69983" y="2042236"/>
                </a:lnTo>
                <a:lnTo>
                  <a:pt x="59804" y="2087406"/>
                </a:lnTo>
                <a:lnTo>
                  <a:pt x="50398" y="2132864"/>
                </a:lnTo>
                <a:lnTo>
                  <a:pt x="41772" y="2178603"/>
                </a:lnTo>
                <a:lnTo>
                  <a:pt x="33933" y="2224614"/>
                </a:lnTo>
                <a:lnTo>
                  <a:pt x="26888" y="2270892"/>
                </a:lnTo>
                <a:lnTo>
                  <a:pt x="20645" y="2317428"/>
                </a:lnTo>
                <a:lnTo>
                  <a:pt x="15211" y="2364216"/>
                </a:lnTo>
                <a:lnTo>
                  <a:pt x="10593" y="2411247"/>
                </a:lnTo>
                <a:lnTo>
                  <a:pt x="6799" y="2458516"/>
                </a:lnTo>
                <a:lnTo>
                  <a:pt x="3835" y="2506015"/>
                </a:lnTo>
                <a:lnTo>
                  <a:pt x="1709" y="2553736"/>
                </a:lnTo>
                <a:lnTo>
                  <a:pt x="428" y="2601672"/>
                </a:lnTo>
                <a:lnTo>
                  <a:pt x="0" y="2649816"/>
                </a:lnTo>
                <a:lnTo>
                  <a:pt x="0" y="3060002"/>
                </a:lnTo>
                <a:lnTo>
                  <a:pt x="3059997" y="3060002"/>
                </a:lnTo>
                <a:lnTo>
                  <a:pt x="3059997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1945" y="5025817"/>
            <a:ext cx="974867" cy="974867"/>
          </a:xfrm>
          <a:custGeom>
            <a:avLst/>
            <a:gdLst/>
            <a:ahLst/>
            <a:cxnLst/>
            <a:rect l="l" t="t" r="r" b="b"/>
            <a:pathLst>
              <a:path w="1062355" h="1062354">
                <a:moveTo>
                  <a:pt x="530999" y="0"/>
                </a:moveTo>
                <a:lnTo>
                  <a:pt x="482667" y="2169"/>
                </a:lnTo>
                <a:lnTo>
                  <a:pt x="435550" y="8554"/>
                </a:lnTo>
                <a:lnTo>
                  <a:pt x="389837" y="18967"/>
                </a:lnTo>
                <a:lnTo>
                  <a:pt x="345714" y="33220"/>
                </a:lnTo>
                <a:lnTo>
                  <a:pt x="303370" y="51125"/>
                </a:lnTo>
                <a:lnTo>
                  <a:pt x="262991" y="72495"/>
                </a:lnTo>
                <a:lnTo>
                  <a:pt x="224766" y="97144"/>
                </a:lnTo>
                <a:lnTo>
                  <a:pt x="188881" y="124882"/>
                </a:lnTo>
                <a:lnTo>
                  <a:pt x="155524" y="155524"/>
                </a:lnTo>
                <a:lnTo>
                  <a:pt x="124882" y="188881"/>
                </a:lnTo>
                <a:lnTo>
                  <a:pt x="97144" y="224766"/>
                </a:lnTo>
                <a:lnTo>
                  <a:pt x="72495" y="262991"/>
                </a:lnTo>
                <a:lnTo>
                  <a:pt x="51125" y="303370"/>
                </a:lnTo>
                <a:lnTo>
                  <a:pt x="33220" y="345714"/>
                </a:lnTo>
                <a:lnTo>
                  <a:pt x="18967" y="389837"/>
                </a:lnTo>
                <a:lnTo>
                  <a:pt x="8554" y="435550"/>
                </a:lnTo>
                <a:lnTo>
                  <a:pt x="2169" y="482667"/>
                </a:lnTo>
                <a:lnTo>
                  <a:pt x="0" y="530999"/>
                </a:lnTo>
                <a:lnTo>
                  <a:pt x="2169" y="579332"/>
                </a:lnTo>
                <a:lnTo>
                  <a:pt x="8554" y="626448"/>
                </a:lnTo>
                <a:lnTo>
                  <a:pt x="18967" y="672162"/>
                </a:lnTo>
                <a:lnTo>
                  <a:pt x="33220" y="716284"/>
                </a:lnTo>
                <a:lnTo>
                  <a:pt x="51125" y="758629"/>
                </a:lnTo>
                <a:lnTo>
                  <a:pt x="72495" y="799007"/>
                </a:lnTo>
                <a:lnTo>
                  <a:pt x="97144" y="837233"/>
                </a:lnTo>
                <a:lnTo>
                  <a:pt x="124882" y="873118"/>
                </a:lnTo>
                <a:lnTo>
                  <a:pt x="155524" y="906475"/>
                </a:lnTo>
                <a:lnTo>
                  <a:pt x="188881" y="937116"/>
                </a:lnTo>
                <a:lnTo>
                  <a:pt x="224766" y="964855"/>
                </a:lnTo>
                <a:lnTo>
                  <a:pt x="262991" y="989503"/>
                </a:lnTo>
                <a:lnTo>
                  <a:pt x="303370" y="1010874"/>
                </a:lnTo>
                <a:lnTo>
                  <a:pt x="345714" y="1028779"/>
                </a:lnTo>
                <a:lnTo>
                  <a:pt x="389837" y="1043031"/>
                </a:lnTo>
                <a:lnTo>
                  <a:pt x="435550" y="1053444"/>
                </a:lnTo>
                <a:lnTo>
                  <a:pt x="482667" y="1059829"/>
                </a:lnTo>
                <a:lnTo>
                  <a:pt x="530999" y="1061999"/>
                </a:lnTo>
                <a:lnTo>
                  <a:pt x="579332" y="1059829"/>
                </a:lnTo>
                <a:lnTo>
                  <a:pt x="626448" y="1053444"/>
                </a:lnTo>
                <a:lnTo>
                  <a:pt x="672162" y="1043031"/>
                </a:lnTo>
                <a:lnTo>
                  <a:pt x="716284" y="1028779"/>
                </a:lnTo>
                <a:lnTo>
                  <a:pt x="758629" y="1010874"/>
                </a:lnTo>
                <a:lnTo>
                  <a:pt x="799007" y="989503"/>
                </a:lnTo>
                <a:lnTo>
                  <a:pt x="837233" y="964855"/>
                </a:lnTo>
                <a:lnTo>
                  <a:pt x="873118" y="937116"/>
                </a:lnTo>
                <a:lnTo>
                  <a:pt x="906475" y="906475"/>
                </a:lnTo>
                <a:lnTo>
                  <a:pt x="937116" y="873118"/>
                </a:lnTo>
                <a:lnTo>
                  <a:pt x="964855" y="837233"/>
                </a:lnTo>
                <a:lnTo>
                  <a:pt x="989503" y="799007"/>
                </a:lnTo>
                <a:lnTo>
                  <a:pt x="1010874" y="758629"/>
                </a:lnTo>
                <a:lnTo>
                  <a:pt x="1028779" y="716284"/>
                </a:lnTo>
                <a:lnTo>
                  <a:pt x="1043031" y="672162"/>
                </a:lnTo>
                <a:lnTo>
                  <a:pt x="1053444" y="626448"/>
                </a:lnTo>
                <a:lnTo>
                  <a:pt x="1059829" y="579332"/>
                </a:lnTo>
                <a:lnTo>
                  <a:pt x="1061999" y="530999"/>
                </a:lnTo>
                <a:lnTo>
                  <a:pt x="1059829" y="482667"/>
                </a:lnTo>
                <a:lnTo>
                  <a:pt x="1053444" y="435550"/>
                </a:lnTo>
                <a:lnTo>
                  <a:pt x="1043031" y="389837"/>
                </a:lnTo>
                <a:lnTo>
                  <a:pt x="1028779" y="345714"/>
                </a:lnTo>
                <a:lnTo>
                  <a:pt x="1010874" y="303370"/>
                </a:lnTo>
                <a:lnTo>
                  <a:pt x="989503" y="262991"/>
                </a:lnTo>
                <a:lnTo>
                  <a:pt x="964855" y="224766"/>
                </a:lnTo>
                <a:lnTo>
                  <a:pt x="937116" y="188881"/>
                </a:lnTo>
                <a:lnTo>
                  <a:pt x="906475" y="155524"/>
                </a:lnTo>
                <a:lnTo>
                  <a:pt x="873118" y="124882"/>
                </a:lnTo>
                <a:lnTo>
                  <a:pt x="837233" y="97144"/>
                </a:lnTo>
                <a:lnTo>
                  <a:pt x="799007" y="72495"/>
                </a:lnTo>
                <a:lnTo>
                  <a:pt x="758629" y="51125"/>
                </a:lnTo>
                <a:lnTo>
                  <a:pt x="716284" y="33220"/>
                </a:lnTo>
                <a:lnTo>
                  <a:pt x="672162" y="18967"/>
                </a:lnTo>
                <a:lnTo>
                  <a:pt x="626448" y="8554"/>
                </a:lnTo>
                <a:lnTo>
                  <a:pt x="579332" y="2169"/>
                </a:lnTo>
                <a:lnTo>
                  <a:pt x="530999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5260"/>
          <a:stretch/>
        </p:blipFill>
        <p:spPr>
          <a:xfrm>
            <a:off x="6216063" y="2580939"/>
            <a:ext cx="3061265" cy="42770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0643" y="5160048"/>
            <a:ext cx="1628663" cy="652969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0" lvl="0" indent="0" algn="just" defTabSz="914400" rtl="0" eaLnBrk="1" fontAlgn="auto" latinLnBrk="0" hangingPunct="1">
              <a:lnSpc>
                <a:spcPts val="1312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3" b="0" i="0" u="none" strike="noStrike" kern="1200" cap="none" spc="1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Construisez</a:t>
            </a:r>
            <a:endParaRPr kumimoji="0" sz="11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1654" marR="4661" lvl="0" indent="0" algn="just" defTabSz="914400" rtl="0" eaLnBrk="1" fontAlgn="auto" latinLnBrk="0" hangingPunct="1">
              <a:lnSpc>
                <a:spcPts val="1193"/>
              </a:lnSpc>
              <a:spcBef>
                <a:spcPts val="1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  <a:r>
              <a:rPr kumimoji="0" sz="1193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-2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</a:t>
            </a:r>
            <a:r>
              <a:rPr kumimoji="0" sz="1193" b="0" i="0" u="none" strike="noStrike" kern="1200" cap="none" spc="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ei</a:t>
            </a:r>
            <a:r>
              <a:rPr kumimoji="0" sz="1193" b="0" i="0" u="none" strike="noStrike" kern="1200" cap="none" spc="-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1193" b="0" i="0" u="none" strike="noStrike" kern="1200" cap="none" spc="-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193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193" b="0" i="0" u="none" strike="noStrike" kern="1200" cap="none" spc="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193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1193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193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193" b="0" i="0" u="none" strike="noStrike" kern="1200" cap="none" spc="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193" b="0" i="0" u="none" strike="noStrike" kern="1200" cap="none" spc="-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ns  </a:t>
            </a:r>
            <a:r>
              <a:rPr kumimoji="0" sz="1193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193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193" b="0" i="0" u="none" strike="noStrike" kern="1200" cap="none" spc="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  <a:r>
              <a:rPr kumimoji="0" sz="1193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</a:t>
            </a:r>
            <a:r>
              <a:rPr kumimoji="0" sz="1193" b="0" i="0" u="none" strike="noStrike" kern="1200" cap="none" spc="-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193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193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193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é</a:t>
            </a:r>
            <a:r>
              <a:rPr kumimoji="0" sz="1193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</a:t>
            </a:r>
            <a:r>
              <a:rPr kumimoji="0" sz="1193" b="0" i="0" u="none" strike="noStrike" kern="1200" cap="none" spc="-2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193" b="0" i="0" u="none" strike="noStrike" kern="1200" cap="none" spc="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193" b="0" i="0" u="none" strike="noStrike" kern="1200" cap="none" spc="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pe  </a:t>
            </a:r>
            <a:r>
              <a:rPr kumimoji="0" sz="1193" b="0" i="0" u="none" strike="noStrike" kern="1200" cap="none" spc="-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11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  <a:r>
              <a:rPr kumimoji="0" sz="1193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</a:t>
            </a:r>
            <a:r>
              <a:rPr kumimoji="0" sz="1193" b="0" i="0" u="none" strike="noStrike" kern="1200" cap="none" spc="-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193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193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193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193" b="0" i="0" u="none" strike="noStrike" kern="1200" cap="none" spc="-14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193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193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</a:t>
            </a:r>
            <a:r>
              <a:rPr kumimoji="0" sz="1193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193" b="0" i="0" u="none" strike="noStrike" kern="1200" cap="none" spc="-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</a:t>
            </a:r>
            <a:r>
              <a:rPr kumimoji="0" sz="1193" b="0" i="0" u="none" strike="noStrike" kern="1200" cap="none" spc="-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193" b="0" i="0" u="none" strike="noStrike" kern="1200" cap="none" spc="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193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193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193" b="0" i="0" u="none" strike="noStrike" kern="1200" cap="none" spc="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193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on</a:t>
            </a:r>
            <a:endParaRPr kumimoji="0" sz="11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912" y="5789424"/>
            <a:ext cx="5314278" cy="458976"/>
          </a:xfrm>
          <a:prstGeom prst="rect">
            <a:avLst/>
          </a:prstGeom>
        </p:spPr>
        <p:txBody>
          <a:bodyPr vert="horz" wrap="square" lIns="0" tIns="181804" rIns="0" bIns="0" rtlCol="0">
            <a:spAutoFit/>
          </a:bodyPr>
          <a:lstStyle/>
          <a:p>
            <a:pPr marL="11654" marR="4661" algn="l">
              <a:lnSpc>
                <a:spcPct val="79000"/>
              </a:lnSpc>
              <a:spcBef>
                <a:spcPts val="1431"/>
              </a:spcBef>
            </a:pPr>
            <a:r>
              <a:rPr sz="2202" spc="92" dirty="0">
                <a:latin typeface="+mn-lt"/>
              </a:rPr>
              <a:t>Connectez-vous</a:t>
            </a:r>
            <a:r>
              <a:rPr lang="fr-FR" sz="2202" b="1" spc="92" dirty="0">
                <a:latin typeface="+mn-lt"/>
              </a:rPr>
              <a:t> </a:t>
            </a:r>
            <a:r>
              <a:rPr sz="2202" spc="92" dirty="0">
                <a:latin typeface="+mn-lt"/>
              </a:rPr>
              <a:t>au meilleur</a:t>
            </a:r>
            <a:r>
              <a:rPr lang="fr-FR" sz="2202" spc="92" dirty="0">
                <a:latin typeface="+mn-lt"/>
              </a:rPr>
              <a:t> </a:t>
            </a:r>
            <a:r>
              <a:rPr sz="2202" spc="92" dirty="0">
                <a:latin typeface="+mn-lt"/>
              </a:rPr>
              <a:t>de chacun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36F5D0B-1EE0-4364-B4BD-1CCCE72E0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0576" l="3770" r="95812">
                        <a14:foregroundMark x1="3770" y1="27051" x2="4084" y2="33333"/>
                        <a14:foregroundMark x1="27120" y1="20768" x2="20942" y2="24084"/>
                        <a14:foregroundMark x1="68796" y1="9075" x2="68796" y2="9075"/>
                        <a14:foregroundMark x1="82408" y1="35079" x2="86073" y2="21466"/>
                        <a14:foregroundMark x1="67958" y1="8377" x2="65969" y2="14485"/>
                        <a14:foregroundMark x1="72461" y1="3141" x2="72461" y2="3141"/>
                        <a14:foregroundMark x1="92461" y1="65096" x2="92461" y2="65096"/>
                        <a14:foregroundMark x1="83874" y1="65096" x2="83874" y2="65096"/>
                        <a14:foregroundMark x1="79581" y1="68063" x2="79581" y2="68063"/>
                        <a14:foregroundMark x1="73403" y1="70157" x2="73403" y2="70157"/>
                        <a14:foregroundMark x1="72775" y1="68063" x2="72775" y2="68063"/>
                        <a14:foregroundMark x1="58743" y1="68063" x2="58743" y2="68063"/>
                        <a14:foregroundMark x1="50995" y1="64398" x2="50995" y2="64398"/>
                        <a14:foregroundMark x1="44188" y1="65096" x2="44188" y2="65096"/>
                        <a14:foregroundMark x1="42199" y1="67365" x2="42199" y2="67365"/>
                        <a14:foregroundMark x1="34974" y1="68412" x2="34974" y2="68412"/>
                        <a14:foregroundMark x1="27330" y1="61431" x2="27330" y2="61431"/>
                        <a14:foregroundMark x1="20314" y1="65096" x2="20314" y2="65096"/>
                        <a14:foregroundMark x1="13508" y1="66143" x2="13508" y2="66143"/>
                        <a14:foregroundMark x1="4712" y1="58464" x2="4712" y2="58464"/>
                        <a14:foregroundMark x1="7330" y1="85515" x2="7330" y2="85515"/>
                        <a14:foregroundMark x1="17592" y1="84119" x2="17592" y2="84119"/>
                        <a14:foregroundMark x1="24921" y1="86038" x2="24921" y2="86038"/>
                        <a14:foregroundMark x1="27120" y1="86387" x2="27120" y2="86387"/>
                        <a14:foregroundMark x1="27330" y1="79756" x2="27330" y2="79756"/>
                        <a14:foregroundMark x1="30157" y1="82723" x2="30157" y2="82723"/>
                        <a14:foregroundMark x1="36545" y1="90750" x2="36545" y2="90750"/>
                        <a14:foregroundMark x1="47749" y1="90052" x2="47749" y2="90052"/>
                        <a14:foregroundMark x1="49948" y1="90052" x2="49948" y2="90052"/>
                        <a14:foregroundMark x1="49634" y1="79407" x2="49634" y2="79407"/>
                        <a14:foregroundMark x1="52775" y1="83770" x2="52775" y2="83770"/>
                        <a14:foregroundMark x1="56754" y1="83421" x2="56754" y2="83421"/>
                        <a14:foregroundMark x1="65236" y1="86387" x2="65236" y2="86387"/>
                        <a14:foregroundMark x1="68168" y1="85864" x2="68168" y2="85864"/>
                        <a14:foregroundMark x1="75183" y1="84119" x2="75183" y2="84119"/>
                        <a14:foregroundMark x1="82199" y1="84119" x2="82199" y2="84119"/>
                        <a14:foregroundMark x1="89005" y1="85166" x2="89005" y2="85166"/>
                        <a14:foregroundMark x1="95812" y1="84817" x2="95812" y2="84817"/>
                        <a14:backgroundMark x1="90471" y1="64049" x2="90471" y2="64049"/>
                        <a14:backgroundMark x1="94031" y1="86387" x2="94031" y2="86387"/>
                        <a14:backgroundMark x1="73194" y1="86038" x2="73194" y2="86038"/>
                        <a14:backgroundMark x1="62408" y1="86387" x2="62408" y2="86387"/>
                        <a14:backgroundMark x1="18325" y1="64049" x2="18325" y2="64049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3" y="176048"/>
            <a:ext cx="2136511" cy="1282751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8C12A611-A9A4-49A8-8B5F-E1D1696204FB}"/>
              </a:ext>
            </a:extLst>
          </p:cNvPr>
          <p:cNvSpPr txBox="1">
            <a:spLocks noGrp="1"/>
          </p:cNvSpPr>
          <p:nvPr/>
        </p:nvSpPr>
        <p:spPr>
          <a:xfrm>
            <a:off x="3181199" y="1534412"/>
            <a:ext cx="4803078" cy="1389159"/>
          </a:xfrm>
          <a:prstGeom prst="rect">
            <a:avLst/>
          </a:prstGeom>
        </p:spPr>
        <p:txBody>
          <a:bodyPr vert="horz" wrap="square" lIns="0" tIns="33334" rIns="0" bIns="0" rtlCol="0">
            <a:spAutoFit/>
          </a:bodyPr>
          <a:lstStyle>
            <a:lvl1pPr>
              <a:defRPr sz="2189" b="0" i="0">
                <a:solidFill>
                  <a:srgbClr val="729DA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8230" marR="329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4" b="0" i="0" u="none" strike="noStrike" kern="1200" cap="none" spc="207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ahnschrift Light" panose="020B0502040204020203" pitchFamily="34" charset="0"/>
                <a:ea typeface="+mj-ea"/>
              </a:rPr>
              <a:t>Formation</a:t>
            </a:r>
          </a:p>
          <a:p>
            <a:pPr marL="8230" marR="329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4" b="0" i="0" u="none" strike="noStrike" kern="1200" cap="none" spc="207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ahnschrift Light" panose="020B0502040204020203" pitchFamily="34" charset="0"/>
                <a:ea typeface="+mj-ea"/>
              </a:rPr>
              <a:t>ProcessCOM</a:t>
            </a:r>
            <a:endParaRPr kumimoji="0" sz="4404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Bahnschrift Light" panose="020B0502040204020203" pitchFamily="34" charset="0"/>
              <a:ea typeface="+mj-ea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4525CE5-2A8D-42E6-8D3D-E3F0D97B629E}"/>
              </a:ext>
            </a:extLst>
          </p:cNvPr>
          <p:cNvSpPr txBox="1">
            <a:spLocks/>
          </p:cNvSpPr>
          <p:nvPr/>
        </p:nvSpPr>
        <p:spPr>
          <a:xfrm>
            <a:off x="1409062" y="3999954"/>
            <a:ext cx="5314278" cy="456852"/>
          </a:xfrm>
          <a:prstGeom prst="rect">
            <a:avLst/>
          </a:prstGeom>
        </p:spPr>
        <p:txBody>
          <a:bodyPr vert="horz" wrap="square" lIns="0" tIns="33334" rIns="0" bIns="0" rtlCol="0">
            <a:spAutoFit/>
          </a:bodyPr>
          <a:lstStyle>
            <a:lvl1pPr>
              <a:defRPr sz="2189" b="0" i="0">
                <a:solidFill>
                  <a:srgbClr val="729DA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8230" marR="3291" lvl="0" indent="0" algn="l" defTabSz="914400" rtl="0" eaLnBrk="1" fontAlgn="auto" latinLnBrk="0" hangingPunct="1">
              <a:lnSpc>
                <a:spcPts val="3305"/>
              </a:lnSpc>
              <a:spcBef>
                <a:spcPts val="2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</a:rPr>
              <a:t>Tout un programme…</a:t>
            </a:r>
            <a:endParaRPr kumimoji="0" lang="fr-FR" sz="3303" b="0" i="0" u="none" strike="noStrike" kern="0" cap="none" spc="0" normalizeH="0" baseline="0" noProof="0" dirty="0">
              <a:ln>
                <a:noFill/>
              </a:ln>
              <a:solidFill>
                <a:srgbClr val="729DA1"/>
              </a:solidFill>
              <a:effectLst/>
              <a:uLnTx/>
              <a:uFillTx/>
              <a:latin typeface="Century Gothic" panose="020B0502020202020204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993" y="1314102"/>
            <a:ext cx="2212985" cy="23620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399584" y="304800"/>
            <a:ext cx="201616" cy="183552"/>
            <a:chOff x="10224203" y="360003"/>
            <a:chExt cx="219710" cy="20002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4203" y="360003"/>
              <a:ext cx="99695" cy="1997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3905" y="360007"/>
              <a:ext cx="99695" cy="1997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8874135" y="390170"/>
            <a:ext cx="136936" cy="136936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34378" y="3403"/>
                </a:moveTo>
                <a:lnTo>
                  <a:pt x="0" y="3403"/>
                </a:lnTo>
                <a:lnTo>
                  <a:pt x="0" y="149021"/>
                </a:lnTo>
                <a:lnTo>
                  <a:pt x="43040" y="149021"/>
                </a:lnTo>
                <a:lnTo>
                  <a:pt x="43040" y="80429"/>
                </a:lnTo>
                <a:lnTo>
                  <a:pt x="143450" y="80429"/>
                </a:lnTo>
                <a:lnTo>
                  <a:pt x="144610" y="78625"/>
                </a:lnTo>
                <a:lnTo>
                  <a:pt x="73723" y="78625"/>
                </a:lnTo>
                <a:lnTo>
                  <a:pt x="60475" y="76960"/>
                </a:lnTo>
                <a:lnTo>
                  <a:pt x="50276" y="72229"/>
                </a:lnTo>
                <a:lnTo>
                  <a:pt x="43719" y="64829"/>
                </a:lnTo>
                <a:lnTo>
                  <a:pt x="41402" y="55156"/>
                </a:lnTo>
                <a:lnTo>
                  <a:pt x="43719" y="45451"/>
                </a:lnTo>
                <a:lnTo>
                  <a:pt x="50276" y="37980"/>
                </a:lnTo>
                <a:lnTo>
                  <a:pt x="60475" y="33180"/>
                </a:lnTo>
                <a:lnTo>
                  <a:pt x="73723" y="31483"/>
                </a:lnTo>
                <a:lnTo>
                  <a:pt x="144502" y="31483"/>
                </a:lnTo>
                <a:lnTo>
                  <a:pt x="143608" y="30086"/>
                </a:lnTo>
                <a:lnTo>
                  <a:pt x="42672" y="30086"/>
                </a:lnTo>
                <a:lnTo>
                  <a:pt x="37592" y="6019"/>
                </a:lnTo>
                <a:lnTo>
                  <a:pt x="34378" y="3403"/>
                </a:lnTo>
                <a:close/>
              </a:path>
              <a:path w="149225" h="149225">
                <a:moveTo>
                  <a:pt x="143450" y="80429"/>
                </a:moveTo>
                <a:lnTo>
                  <a:pt x="43218" y="80429"/>
                </a:lnTo>
                <a:lnTo>
                  <a:pt x="50905" y="92680"/>
                </a:lnTo>
                <a:lnTo>
                  <a:pt x="62490" y="102036"/>
                </a:lnTo>
                <a:lnTo>
                  <a:pt x="77104" y="108009"/>
                </a:lnTo>
                <a:lnTo>
                  <a:pt x="93878" y="110109"/>
                </a:lnTo>
                <a:lnTo>
                  <a:pt x="116598" y="106205"/>
                </a:lnTo>
                <a:lnTo>
                  <a:pt x="134005" y="95119"/>
                </a:lnTo>
                <a:lnTo>
                  <a:pt x="143450" y="80429"/>
                </a:lnTo>
                <a:close/>
              </a:path>
              <a:path w="149225" h="149225">
                <a:moveTo>
                  <a:pt x="144502" y="31483"/>
                </a:moveTo>
                <a:lnTo>
                  <a:pt x="73723" y="31483"/>
                </a:lnTo>
                <a:lnTo>
                  <a:pt x="87046" y="33180"/>
                </a:lnTo>
                <a:lnTo>
                  <a:pt x="97237" y="37980"/>
                </a:lnTo>
                <a:lnTo>
                  <a:pt x="103752" y="45451"/>
                </a:lnTo>
                <a:lnTo>
                  <a:pt x="106045" y="55156"/>
                </a:lnTo>
                <a:lnTo>
                  <a:pt x="103752" y="64829"/>
                </a:lnTo>
                <a:lnTo>
                  <a:pt x="97237" y="72229"/>
                </a:lnTo>
                <a:lnTo>
                  <a:pt x="87046" y="76960"/>
                </a:lnTo>
                <a:lnTo>
                  <a:pt x="73723" y="78625"/>
                </a:lnTo>
                <a:lnTo>
                  <a:pt x="144610" y="78625"/>
                </a:lnTo>
                <a:lnTo>
                  <a:pt x="145147" y="77790"/>
                </a:lnTo>
                <a:lnTo>
                  <a:pt x="149072" y="55156"/>
                </a:lnTo>
                <a:lnTo>
                  <a:pt x="145147" y="32489"/>
                </a:lnTo>
                <a:lnTo>
                  <a:pt x="144502" y="31483"/>
                </a:lnTo>
                <a:close/>
              </a:path>
              <a:path w="149225" h="149225">
                <a:moveTo>
                  <a:pt x="93878" y="0"/>
                </a:moveTo>
                <a:lnTo>
                  <a:pt x="76966" y="2134"/>
                </a:lnTo>
                <a:lnTo>
                  <a:pt x="62234" y="8199"/>
                </a:lnTo>
                <a:lnTo>
                  <a:pt x="50567" y="17686"/>
                </a:lnTo>
                <a:lnTo>
                  <a:pt x="42849" y="30086"/>
                </a:lnTo>
                <a:lnTo>
                  <a:pt x="143608" y="30086"/>
                </a:lnTo>
                <a:lnTo>
                  <a:pt x="134005" y="15090"/>
                </a:lnTo>
                <a:lnTo>
                  <a:pt x="116598" y="3935"/>
                </a:lnTo>
                <a:lnTo>
                  <a:pt x="93878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7" name="object 7"/>
          <p:cNvSpPr/>
          <p:nvPr/>
        </p:nvSpPr>
        <p:spPr>
          <a:xfrm>
            <a:off x="9021986" y="390181"/>
            <a:ext cx="346710" cy="101390"/>
          </a:xfrm>
          <a:custGeom>
            <a:avLst/>
            <a:gdLst/>
            <a:ahLst/>
            <a:cxnLst/>
            <a:rect l="l" t="t" r="r" b="b"/>
            <a:pathLst>
              <a:path w="377825" h="110490">
                <a:moveTo>
                  <a:pt x="139700" y="37020"/>
                </a:moveTo>
                <a:lnTo>
                  <a:pt x="131292" y="21755"/>
                </a:lnTo>
                <a:lnTo>
                  <a:pt x="116649" y="10083"/>
                </a:lnTo>
                <a:lnTo>
                  <a:pt x="96774" y="2641"/>
                </a:lnTo>
                <a:lnTo>
                  <a:pt x="72631" y="12"/>
                </a:lnTo>
                <a:lnTo>
                  <a:pt x="42900" y="3937"/>
                </a:lnTo>
                <a:lnTo>
                  <a:pt x="19977" y="15074"/>
                </a:lnTo>
                <a:lnTo>
                  <a:pt x="5219" y="32435"/>
                </a:lnTo>
                <a:lnTo>
                  <a:pt x="0" y="55054"/>
                </a:lnTo>
                <a:lnTo>
                  <a:pt x="5219" y="77673"/>
                </a:lnTo>
                <a:lnTo>
                  <a:pt x="19977" y="95034"/>
                </a:lnTo>
                <a:lnTo>
                  <a:pt x="42900" y="106172"/>
                </a:lnTo>
                <a:lnTo>
                  <a:pt x="72631" y="110096"/>
                </a:lnTo>
                <a:lnTo>
                  <a:pt x="96774" y="107480"/>
                </a:lnTo>
                <a:lnTo>
                  <a:pt x="116649" y="100025"/>
                </a:lnTo>
                <a:lnTo>
                  <a:pt x="131292" y="88353"/>
                </a:lnTo>
                <a:lnTo>
                  <a:pt x="139700" y="73075"/>
                </a:lnTo>
                <a:lnTo>
                  <a:pt x="100012" y="64719"/>
                </a:lnTo>
                <a:lnTo>
                  <a:pt x="96558" y="71539"/>
                </a:lnTo>
                <a:lnTo>
                  <a:pt x="91008" y="76682"/>
                </a:lnTo>
                <a:lnTo>
                  <a:pt x="83566" y="79933"/>
                </a:lnTo>
                <a:lnTo>
                  <a:pt x="74447" y="81064"/>
                </a:lnTo>
                <a:lnTo>
                  <a:pt x="61379" y="79286"/>
                </a:lnTo>
                <a:lnTo>
                  <a:pt x="51422" y="74142"/>
                </a:lnTo>
                <a:lnTo>
                  <a:pt x="45072" y="65951"/>
                </a:lnTo>
                <a:lnTo>
                  <a:pt x="42849" y="55054"/>
                </a:lnTo>
                <a:lnTo>
                  <a:pt x="45072" y="44145"/>
                </a:lnTo>
                <a:lnTo>
                  <a:pt x="51422" y="35966"/>
                </a:lnTo>
                <a:lnTo>
                  <a:pt x="61379" y="30822"/>
                </a:lnTo>
                <a:lnTo>
                  <a:pt x="74447" y="29032"/>
                </a:lnTo>
                <a:lnTo>
                  <a:pt x="83566" y="30175"/>
                </a:lnTo>
                <a:lnTo>
                  <a:pt x="91008" y="33426"/>
                </a:lnTo>
                <a:lnTo>
                  <a:pt x="96558" y="38569"/>
                </a:lnTo>
                <a:lnTo>
                  <a:pt x="100012" y="45377"/>
                </a:lnTo>
                <a:lnTo>
                  <a:pt x="139700" y="37020"/>
                </a:lnTo>
                <a:close/>
              </a:path>
              <a:path w="377825" h="110490">
                <a:moveTo>
                  <a:pt x="377405" y="46126"/>
                </a:moveTo>
                <a:lnTo>
                  <a:pt x="374421" y="27241"/>
                </a:lnTo>
                <a:lnTo>
                  <a:pt x="365760" y="12674"/>
                </a:lnTo>
                <a:lnTo>
                  <a:pt x="351904" y="3314"/>
                </a:lnTo>
                <a:lnTo>
                  <a:pt x="333286" y="0"/>
                </a:lnTo>
                <a:lnTo>
                  <a:pt x="318198" y="2044"/>
                </a:lnTo>
                <a:lnTo>
                  <a:pt x="304546" y="7962"/>
                </a:lnTo>
                <a:lnTo>
                  <a:pt x="293141" y="17424"/>
                </a:lnTo>
                <a:lnTo>
                  <a:pt x="284797" y="30086"/>
                </a:lnTo>
                <a:lnTo>
                  <a:pt x="284619" y="30086"/>
                </a:lnTo>
                <a:lnTo>
                  <a:pt x="278993" y="17589"/>
                </a:lnTo>
                <a:lnTo>
                  <a:pt x="270116" y="8115"/>
                </a:lnTo>
                <a:lnTo>
                  <a:pt x="258140" y="2095"/>
                </a:lnTo>
                <a:lnTo>
                  <a:pt x="243217" y="0"/>
                </a:lnTo>
                <a:lnTo>
                  <a:pt x="227952" y="2070"/>
                </a:lnTo>
                <a:lnTo>
                  <a:pt x="214591" y="7988"/>
                </a:lnTo>
                <a:lnTo>
                  <a:pt x="203669" y="17335"/>
                </a:lnTo>
                <a:lnTo>
                  <a:pt x="195643" y="29679"/>
                </a:lnTo>
                <a:lnTo>
                  <a:pt x="195465" y="29679"/>
                </a:lnTo>
                <a:lnTo>
                  <a:pt x="190398" y="6007"/>
                </a:lnTo>
                <a:lnTo>
                  <a:pt x="187185" y="3403"/>
                </a:lnTo>
                <a:lnTo>
                  <a:pt x="154063" y="3505"/>
                </a:lnTo>
                <a:lnTo>
                  <a:pt x="154165" y="106908"/>
                </a:lnTo>
                <a:lnTo>
                  <a:pt x="197104" y="106807"/>
                </a:lnTo>
                <a:lnTo>
                  <a:pt x="197104" y="59372"/>
                </a:lnTo>
                <a:lnTo>
                  <a:pt x="198856" y="47091"/>
                </a:lnTo>
                <a:lnTo>
                  <a:pt x="203949" y="37884"/>
                </a:lnTo>
                <a:lnTo>
                  <a:pt x="212115" y="32092"/>
                </a:lnTo>
                <a:lnTo>
                  <a:pt x="223062" y="30086"/>
                </a:lnTo>
                <a:lnTo>
                  <a:pt x="231978" y="31648"/>
                </a:lnTo>
                <a:lnTo>
                  <a:pt x="238658" y="36195"/>
                </a:lnTo>
                <a:lnTo>
                  <a:pt x="242862" y="43446"/>
                </a:lnTo>
                <a:lnTo>
                  <a:pt x="244309" y="53149"/>
                </a:lnTo>
                <a:lnTo>
                  <a:pt x="244538" y="106908"/>
                </a:lnTo>
                <a:lnTo>
                  <a:pt x="287159" y="106807"/>
                </a:lnTo>
                <a:lnTo>
                  <a:pt x="287159" y="59372"/>
                </a:lnTo>
                <a:lnTo>
                  <a:pt x="288925" y="47091"/>
                </a:lnTo>
                <a:lnTo>
                  <a:pt x="294017" y="37884"/>
                </a:lnTo>
                <a:lnTo>
                  <a:pt x="302183" y="32092"/>
                </a:lnTo>
                <a:lnTo>
                  <a:pt x="313131" y="30086"/>
                </a:lnTo>
                <a:lnTo>
                  <a:pt x="322122" y="31648"/>
                </a:lnTo>
                <a:lnTo>
                  <a:pt x="328790" y="36195"/>
                </a:lnTo>
                <a:lnTo>
                  <a:pt x="332943" y="43446"/>
                </a:lnTo>
                <a:lnTo>
                  <a:pt x="334378" y="53149"/>
                </a:lnTo>
                <a:lnTo>
                  <a:pt x="334479" y="106908"/>
                </a:lnTo>
                <a:lnTo>
                  <a:pt x="377304" y="106908"/>
                </a:lnTo>
                <a:lnTo>
                  <a:pt x="377405" y="46126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8" name="object 8"/>
          <p:cNvSpPr txBox="1"/>
          <p:nvPr/>
        </p:nvSpPr>
        <p:spPr>
          <a:xfrm>
            <a:off x="371555" y="2709262"/>
            <a:ext cx="2954319" cy="1333412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 algn="just">
              <a:lnSpc>
                <a:spcPct val="105300"/>
              </a:lnSpc>
              <a:spcBef>
                <a:spcPts val="92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b="1" dirty="0">
                <a:solidFill>
                  <a:srgbClr val="0E2050"/>
                </a:solidFill>
                <a:latin typeface="Tahoma"/>
                <a:cs typeface="Tahoma"/>
              </a:rPr>
              <a:t>Persévérant </a:t>
            </a:r>
            <a:r>
              <a:rPr sz="872" b="1" spc="-243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dévouées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observatrices.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besoin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d’être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respectées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pour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leurs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convictions.</a:t>
            </a:r>
            <a:endParaRPr sz="872">
              <a:latin typeface="Tahoma"/>
              <a:cs typeface="Tahoma"/>
            </a:endParaRPr>
          </a:p>
          <a:p>
            <a:pPr marL="1165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>
              <a:latin typeface="Tahoma"/>
              <a:cs typeface="Tahoma"/>
            </a:endParaRPr>
          </a:p>
          <a:p>
            <a:pPr marL="125275" marR="1005699">
              <a:lnSpc>
                <a:spcPct val="122800"/>
              </a:lnSpc>
              <a:spcBef>
                <a:spcPts val="220"/>
              </a:spcBef>
            </a:pP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Demandez-leur </a:t>
            </a: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leurs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opinions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Investissez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dans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le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respect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mutuel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Montrez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que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appréciez</a:t>
            </a:r>
            <a:endParaRPr sz="872">
              <a:latin typeface="Tahoma"/>
              <a:cs typeface="Tahoma"/>
            </a:endParaRPr>
          </a:p>
          <a:p>
            <a:pPr marL="125275">
              <a:spcBef>
                <a:spcPts val="239"/>
              </a:spcBef>
            </a:pP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leurs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précieuses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contributions</a:t>
            </a:r>
            <a:endParaRPr sz="872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8467" y="3455826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0" name="object 10"/>
          <p:cNvSpPr/>
          <p:nvPr/>
        </p:nvSpPr>
        <p:spPr>
          <a:xfrm>
            <a:off x="408468" y="3619154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1" name="object 11"/>
          <p:cNvSpPr/>
          <p:nvPr/>
        </p:nvSpPr>
        <p:spPr>
          <a:xfrm>
            <a:off x="408468" y="3782482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2" name="object 12"/>
          <p:cNvSpPr/>
          <p:nvPr/>
        </p:nvSpPr>
        <p:spPr>
          <a:xfrm>
            <a:off x="6673088" y="1413336"/>
            <a:ext cx="1055863" cy="324567"/>
          </a:xfrm>
          <a:custGeom>
            <a:avLst/>
            <a:gdLst/>
            <a:ahLst/>
            <a:cxnLst/>
            <a:rect l="l" t="t" r="r" b="b"/>
            <a:pathLst>
              <a:path w="1150620" h="353694">
                <a:moveTo>
                  <a:pt x="660668" y="0"/>
                </a:moveTo>
                <a:lnTo>
                  <a:pt x="616293" y="2087"/>
                </a:lnTo>
                <a:lnTo>
                  <a:pt x="571822" y="6674"/>
                </a:lnTo>
                <a:lnTo>
                  <a:pt x="527367" y="13749"/>
                </a:lnTo>
                <a:lnTo>
                  <a:pt x="483042" y="23297"/>
                </a:lnTo>
                <a:lnTo>
                  <a:pt x="438960" y="35307"/>
                </a:lnTo>
                <a:lnTo>
                  <a:pt x="395235" y="49765"/>
                </a:lnTo>
                <a:lnTo>
                  <a:pt x="351980" y="66658"/>
                </a:lnTo>
                <a:lnTo>
                  <a:pt x="309309" y="85973"/>
                </a:lnTo>
                <a:lnTo>
                  <a:pt x="267334" y="107698"/>
                </a:lnTo>
                <a:lnTo>
                  <a:pt x="226170" y="131819"/>
                </a:lnTo>
                <a:lnTo>
                  <a:pt x="185930" y="158323"/>
                </a:lnTo>
                <a:lnTo>
                  <a:pt x="146727" y="187198"/>
                </a:lnTo>
                <a:lnTo>
                  <a:pt x="108674" y="218430"/>
                </a:lnTo>
                <a:lnTo>
                  <a:pt x="71885" y="252007"/>
                </a:lnTo>
                <a:lnTo>
                  <a:pt x="36474" y="287915"/>
                </a:lnTo>
                <a:lnTo>
                  <a:pt x="37299" y="198342"/>
                </a:lnTo>
                <a:lnTo>
                  <a:pt x="14096" y="180130"/>
                </a:lnTo>
                <a:lnTo>
                  <a:pt x="9258" y="182429"/>
                </a:lnTo>
                <a:lnTo>
                  <a:pt x="3086" y="189287"/>
                </a:lnTo>
                <a:lnTo>
                  <a:pt x="1346" y="193440"/>
                </a:lnTo>
                <a:lnTo>
                  <a:pt x="0" y="339668"/>
                </a:lnTo>
                <a:lnTo>
                  <a:pt x="2158" y="344595"/>
                </a:lnTo>
                <a:lnTo>
                  <a:pt x="9829" y="351504"/>
                </a:lnTo>
                <a:lnTo>
                  <a:pt x="14960" y="353143"/>
                </a:lnTo>
                <a:lnTo>
                  <a:pt x="20091" y="352558"/>
                </a:lnTo>
                <a:lnTo>
                  <a:pt x="155714" y="337039"/>
                </a:lnTo>
                <a:lnTo>
                  <a:pt x="171551" y="317113"/>
                </a:lnTo>
                <a:lnTo>
                  <a:pt x="169348" y="310311"/>
                </a:lnTo>
                <a:lnTo>
                  <a:pt x="164863" y="305065"/>
                </a:lnTo>
                <a:lnTo>
                  <a:pt x="158737" y="301884"/>
                </a:lnTo>
                <a:lnTo>
                  <a:pt x="151612" y="301276"/>
                </a:lnTo>
                <a:lnTo>
                  <a:pt x="63880" y="311309"/>
                </a:lnTo>
                <a:lnTo>
                  <a:pt x="99106" y="275773"/>
                </a:lnTo>
                <a:lnTo>
                  <a:pt x="135730" y="242629"/>
                </a:lnTo>
                <a:lnTo>
                  <a:pt x="173631" y="211890"/>
                </a:lnTo>
                <a:lnTo>
                  <a:pt x="212690" y="183572"/>
                </a:lnTo>
                <a:lnTo>
                  <a:pt x="252784" y="157688"/>
                </a:lnTo>
                <a:lnTo>
                  <a:pt x="293793" y="134252"/>
                </a:lnTo>
                <a:lnTo>
                  <a:pt x="335597" y="113278"/>
                </a:lnTo>
                <a:lnTo>
                  <a:pt x="378074" y="94781"/>
                </a:lnTo>
                <a:lnTo>
                  <a:pt x="421105" y="78774"/>
                </a:lnTo>
                <a:lnTo>
                  <a:pt x="464568" y="65272"/>
                </a:lnTo>
                <a:lnTo>
                  <a:pt x="508343" y="54289"/>
                </a:lnTo>
                <a:lnTo>
                  <a:pt x="552308" y="45839"/>
                </a:lnTo>
                <a:lnTo>
                  <a:pt x="596344" y="39937"/>
                </a:lnTo>
                <a:lnTo>
                  <a:pt x="640329" y="36595"/>
                </a:lnTo>
                <a:lnTo>
                  <a:pt x="684142" y="35829"/>
                </a:lnTo>
                <a:lnTo>
                  <a:pt x="727664" y="37653"/>
                </a:lnTo>
                <a:lnTo>
                  <a:pt x="770773" y="42081"/>
                </a:lnTo>
                <a:lnTo>
                  <a:pt x="813348" y="49126"/>
                </a:lnTo>
                <a:lnTo>
                  <a:pt x="855269" y="58803"/>
                </a:lnTo>
                <a:lnTo>
                  <a:pt x="896415" y="71127"/>
                </a:lnTo>
                <a:lnTo>
                  <a:pt x="936665" y="86110"/>
                </a:lnTo>
                <a:lnTo>
                  <a:pt x="975899" y="103769"/>
                </a:lnTo>
                <a:lnTo>
                  <a:pt x="1013995" y="124115"/>
                </a:lnTo>
                <a:lnTo>
                  <a:pt x="1050834" y="147165"/>
                </a:lnTo>
                <a:lnTo>
                  <a:pt x="1086293" y="172931"/>
                </a:lnTo>
                <a:lnTo>
                  <a:pt x="1120254" y="201428"/>
                </a:lnTo>
                <a:lnTo>
                  <a:pt x="1126409" y="205060"/>
                </a:lnTo>
                <a:lnTo>
                  <a:pt x="1150280" y="187106"/>
                </a:lnTo>
                <a:lnTo>
                  <a:pt x="1148608" y="180410"/>
                </a:lnTo>
                <a:lnTo>
                  <a:pt x="1109976" y="145746"/>
                </a:lnTo>
                <a:lnTo>
                  <a:pt x="1074150" y="119478"/>
                </a:lnTo>
                <a:lnTo>
                  <a:pt x="1036979" y="95852"/>
                </a:lnTo>
                <a:lnTo>
                  <a:pt x="998577" y="74856"/>
                </a:lnTo>
                <a:lnTo>
                  <a:pt x="959059" y="56477"/>
                </a:lnTo>
                <a:lnTo>
                  <a:pt x="918536" y="40702"/>
                </a:lnTo>
                <a:lnTo>
                  <a:pt x="877123" y="27517"/>
                </a:lnTo>
                <a:lnTo>
                  <a:pt x="834933" y="16910"/>
                </a:lnTo>
                <a:lnTo>
                  <a:pt x="792079" y="8867"/>
                </a:lnTo>
                <a:lnTo>
                  <a:pt x="748674" y="3377"/>
                </a:lnTo>
                <a:lnTo>
                  <a:pt x="704833" y="425"/>
                </a:lnTo>
                <a:lnTo>
                  <a:pt x="660668" y="0"/>
                </a:lnTo>
                <a:close/>
              </a:path>
            </a:pathLst>
          </a:custGeom>
          <a:solidFill>
            <a:srgbClr val="EFC4C8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3" name="object 13"/>
          <p:cNvSpPr/>
          <p:nvPr/>
        </p:nvSpPr>
        <p:spPr>
          <a:xfrm>
            <a:off x="6341111" y="5444338"/>
            <a:ext cx="1063438" cy="279699"/>
          </a:xfrm>
          <a:custGeom>
            <a:avLst/>
            <a:gdLst/>
            <a:ahLst/>
            <a:cxnLst/>
            <a:rect l="l" t="t" r="r" b="b"/>
            <a:pathLst>
              <a:path w="1158875" h="304800">
                <a:moveTo>
                  <a:pt x="1137929" y="0"/>
                </a:moveTo>
                <a:lnTo>
                  <a:pt x="1131404" y="2243"/>
                </a:lnTo>
                <a:lnTo>
                  <a:pt x="1126058" y="6984"/>
                </a:lnTo>
                <a:lnTo>
                  <a:pt x="1098159" y="41439"/>
                </a:lnTo>
                <a:lnTo>
                  <a:pt x="1068267" y="73498"/>
                </a:lnTo>
                <a:lnTo>
                  <a:pt x="1036503" y="103153"/>
                </a:lnTo>
                <a:lnTo>
                  <a:pt x="1002989" y="130395"/>
                </a:lnTo>
                <a:lnTo>
                  <a:pt x="967846" y="155215"/>
                </a:lnTo>
                <a:lnTo>
                  <a:pt x="931194" y="177604"/>
                </a:lnTo>
                <a:lnTo>
                  <a:pt x="893155" y="197552"/>
                </a:lnTo>
                <a:lnTo>
                  <a:pt x="853851" y="215050"/>
                </a:lnTo>
                <a:lnTo>
                  <a:pt x="813403" y="230090"/>
                </a:lnTo>
                <a:lnTo>
                  <a:pt x="771931" y="242661"/>
                </a:lnTo>
                <a:lnTo>
                  <a:pt x="729557" y="252755"/>
                </a:lnTo>
                <a:lnTo>
                  <a:pt x="686402" y="260363"/>
                </a:lnTo>
                <a:lnTo>
                  <a:pt x="642588" y="265476"/>
                </a:lnTo>
                <a:lnTo>
                  <a:pt x="598235" y="268083"/>
                </a:lnTo>
                <a:lnTo>
                  <a:pt x="553465" y="268177"/>
                </a:lnTo>
                <a:lnTo>
                  <a:pt x="508400" y="265749"/>
                </a:lnTo>
                <a:lnTo>
                  <a:pt x="463159" y="260788"/>
                </a:lnTo>
                <a:lnTo>
                  <a:pt x="417865" y="253285"/>
                </a:lnTo>
                <a:lnTo>
                  <a:pt x="372639" y="243233"/>
                </a:lnTo>
                <a:lnTo>
                  <a:pt x="327602" y="230621"/>
                </a:lnTo>
                <a:lnTo>
                  <a:pt x="282875" y="215440"/>
                </a:lnTo>
                <a:lnTo>
                  <a:pt x="238579" y="197681"/>
                </a:lnTo>
                <a:lnTo>
                  <a:pt x="194836" y="177336"/>
                </a:lnTo>
                <a:lnTo>
                  <a:pt x="151767" y="154394"/>
                </a:lnTo>
                <a:lnTo>
                  <a:pt x="109493" y="128847"/>
                </a:lnTo>
                <a:lnTo>
                  <a:pt x="68135" y="100685"/>
                </a:lnTo>
                <a:lnTo>
                  <a:pt x="156171" y="93802"/>
                </a:lnTo>
                <a:lnTo>
                  <a:pt x="163043" y="91846"/>
                </a:lnTo>
                <a:lnTo>
                  <a:pt x="168444" y="87555"/>
                </a:lnTo>
                <a:lnTo>
                  <a:pt x="171843" y="81552"/>
                </a:lnTo>
                <a:lnTo>
                  <a:pt x="172707" y="74460"/>
                </a:lnTo>
                <a:lnTo>
                  <a:pt x="170745" y="67588"/>
                </a:lnTo>
                <a:lnTo>
                  <a:pt x="166455" y="62185"/>
                </a:lnTo>
                <a:lnTo>
                  <a:pt x="160455" y="58783"/>
                </a:lnTo>
                <a:lnTo>
                  <a:pt x="153365" y="57911"/>
                </a:lnTo>
                <a:lnTo>
                  <a:pt x="17272" y="68554"/>
                </a:lnTo>
                <a:lnTo>
                  <a:pt x="12128" y="68948"/>
                </a:lnTo>
                <a:lnTo>
                  <a:pt x="7404" y="71539"/>
                </a:lnTo>
                <a:lnTo>
                  <a:pt x="1193" y="79781"/>
                </a:lnTo>
                <a:lnTo>
                  <a:pt x="0" y="85039"/>
                </a:lnTo>
                <a:lnTo>
                  <a:pt x="29235" y="228333"/>
                </a:lnTo>
                <a:lnTo>
                  <a:pt x="31737" y="232079"/>
                </a:lnTo>
                <a:lnTo>
                  <a:pt x="39090" y="237616"/>
                </a:lnTo>
                <a:lnTo>
                  <a:pt x="44284" y="238963"/>
                </a:lnTo>
                <a:lnTo>
                  <a:pt x="49555" y="237883"/>
                </a:lnTo>
                <a:lnTo>
                  <a:pt x="56136" y="235099"/>
                </a:lnTo>
                <a:lnTo>
                  <a:pt x="60967" y="230176"/>
                </a:lnTo>
                <a:lnTo>
                  <a:pt x="63601" y="223798"/>
                </a:lnTo>
                <a:lnTo>
                  <a:pt x="63588" y="216649"/>
                </a:lnTo>
                <a:lnTo>
                  <a:pt x="45681" y="128879"/>
                </a:lnTo>
                <a:lnTo>
                  <a:pt x="87294" y="157372"/>
                </a:lnTo>
                <a:lnTo>
                  <a:pt x="129814" y="183313"/>
                </a:lnTo>
                <a:lnTo>
                  <a:pt x="173127" y="206711"/>
                </a:lnTo>
                <a:lnTo>
                  <a:pt x="217120" y="227576"/>
                </a:lnTo>
                <a:lnTo>
                  <a:pt x="261678" y="245916"/>
                </a:lnTo>
                <a:lnTo>
                  <a:pt x="306689" y="261740"/>
                </a:lnTo>
                <a:lnTo>
                  <a:pt x="352037" y="275056"/>
                </a:lnTo>
                <a:lnTo>
                  <a:pt x="397611" y="285875"/>
                </a:lnTo>
                <a:lnTo>
                  <a:pt x="443294" y="294204"/>
                </a:lnTo>
                <a:lnTo>
                  <a:pt x="488975" y="300054"/>
                </a:lnTo>
                <a:lnTo>
                  <a:pt x="534539" y="303432"/>
                </a:lnTo>
                <a:lnTo>
                  <a:pt x="579872" y="304347"/>
                </a:lnTo>
                <a:lnTo>
                  <a:pt x="624860" y="302809"/>
                </a:lnTo>
                <a:lnTo>
                  <a:pt x="669391" y="298827"/>
                </a:lnTo>
                <a:lnTo>
                  <a:pt x="713349" y="292408"/>
                </a:lnTo>
                <a:lnTo>
                  <a:pt x="756621" y="283564"/>
                </a:lnTo>
                <a:lnTo>
                  <a:pt x="799094" y="272301"/>
                </a:lnTo>
                <a:lnTo>
                  <a:pt x="840653" y="258630"/>
                </a:lnTo>
                <a:lnTo>
                  <a:pt x="881186" y="242559"/>
                </a:lnTo>
                <a:lnTo>
                  <a:pt x="920577" y="224096"/>
                </a:lnTo>
                <a:lnTo>
                  <a:pt x="958713" y="203252"/>
                </a:lnTo>
                <a:lnTo>
                  <a:pt x="995481" y="180035"/>
                </a:lnTo>
                <a:lnTo>
                  <a:pt x="1030767" y="154453"/>
                </a:lnTo>
                <a:lnTo>
                  <a:pt x="1064456" y="126516"/>
                </a:lnTo>
                <a:lnTo>
                  <a:pt x="1096436" y="96233"/>
                </a:lnTo>
                <a:lnTo>
                  <a:pt x="1126592" y="63612"/>
                </a:lnTo>
                <a:lnTo>
                  <a:pt x="1154811" y="28663"/>
                </a:lnTo>
                <a:lnTo>
                  <a:pt x="1158259" y="15325"/>
                </a:lnTo>
                <a:lnTo>
                  <a:pt x="1156011" y="8800"/>
                </a:lnTo>
                <a:lnTo>
                  <a:pt x="1151267" y="3454"/>
                </a:lnTo>
                <a:lnTo>
                  <a:pt x="1144821" y="366"/>
                </a:lnTo>
                <a:lnTo>
                  <a:pt x="1137929" y="0"/>
                </a:lnTo>
                <a:close/>
              </a:path>
            </a:pathLst>
          </a:custGeom>
          <a:solidFill>
            <a:srgbClr val="EFC4C8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4" name="object 14"/>
          <p:cNvSpPr/>
          <p:nvPr/>
        </p:nvSpPr>
        <p:spPr>
          <a:xfrm>
            <a:off x="1552665" y="4196435"/>
            <a:ext cx="1012160" cy="473157"/>
          </a:xfrm>
          <a:custGeom>
            <a:avLst/>
            <a:gdLst/>
            <a:ahLst/>
            <a:cxnLst/>
            <a:rect l="l" t="t" r="r" b="b"/>
            <a:pathLst>
              <a:path w="1102995" h="515620">
                <a:moveTo>
                  <a:pt x="18284" y="0"/>
                </a:moveTo>
                <a:lnTo>
                  <a:pt x="11256" y="1312"/>
                </a:lnTo>
                <a:lnTo>
                  <a:pt x="5289" y="5247"/>
                </a:lnTo>
                <a:lnTo>
                  <a:pt x="1431" y="10966"/>
                </a:lnTo>
                <a:lnTo>
                  <a:pt x="0" y="17716"/>
                </a:lnTo>
                <a:lnTo>
                  <a:pt x="1312" y="24744"/>
                </a:lnTo>
                <a:lnTo>
                  <a:pt x="19523" y="65807"/>
                </a:lnTo>
                <a:lnTo>
                  <a:pt x="40207" y="105122"/>
                </a:lnTo>
                <a:lnTo>
                  <a:pt x="63259" y="142651"/>
                </a:lnTo>
                <a:lnTo>
                  <a:pt x="88569" y="178356"/>
                </a:lnTo>
                <a:lnTo>
                  <a:pt x="116031" y="212199"/>
                </a:lnTo>
                <a:lnTo>
                  <a:pt x="145536" y="244143"/>
                </a:lnTo>
                <a:lnTo>
                  <a:pt x="176978" y="274148"/>
                </a:lnTo>
                <a:lnTo>
                  <a:pt x="210248" y="302176"/>
                </a:lnTo>
                <a:lnTo>
                  <a:pt x="245240" y="328191"/>
                </a:lnTo>
                <a:lnTo>
                  <a:pt x="281844" y="352153"/>
                </a:lnTo>
                <a:lnTo>
                  <a:pt x="319955" y="374025"/>
                </a:lnTo>
                <a:lnTo>
                  <a:pt x="359463" y="393768"/>
                </a:lnTo>
                <a:lnTo>
                  <a:pt x="400262" y="411345"/>
                </a:lnTo>
                <a:lnTo>
                  <a:pt x="442244" y="426717"/>
                </a:lnTo>
                <a:lnTo>
                  <a:pt x="485302" y="439846"/>
                </a:lnTo>
                <a:lnTo>
                  <a:pt x="529327" y="450695"/>
                </a:lnTo>
                <a:lnTo>
                  <a:pt x="574212" y="459225"/>
                </a:lnTo>
                <a:lnTo>
                  <a:pt x="619850" y="465398"/>
                </a:lnTo>
                <a:lnTo>
                  <a:pt x="666133" y="469176"/>
                </a:lnTo>
                <a:lnTo>
                  <a:pt x="712953" y="470521"/>
                </a:lnTo>
                <a:lnTo>
                  <a:pt x="760203" y="469395"/>
                </a:lnTo>
                <a:lnTo>
                  <a:pt x="807775" y="465760"/>
                </a:lnTo>
                <a:lnTo>
                  <a:pt x="855561" y="459577"/>
                </a:lnTo>
                <a:lnTo>
                  <a:pt x="903455" y="450809"/>
                </a:lnTo>
                <a:lnTo>
                  <a:pt x="951347" y="439418"/>
                </a:lnTo>
                <a:lnTo>
                  <a:pt x="999132" y="425366"/>
                </a:lnTo>
                <a:lnTo>
                  <a:pt x="1046700" y="408614"/>
                </a:lnTo>
                <a:lnTo>
                  <a:pt x="1006695" y="488764"/>
                </a:lnTo>
                <a:lnTo>
                  <a:pt x="1004828" y="495663"/>
                </a:lnTo>
                <a:lnTo>
                  <a:pt x="1005722" y="502507"/>
                </a:lnTo>
                <a:lnTo>
                  <a:pt x="1009118" y="508514"/>
                </a:lnTo>
                <a:lnTo>
                  <a:pt x="1014759" y="512906"/>
                </a:lnTo>
                <a:lnTo>
                  <a:pt x="1019560" y="515307"/>
                </a:lnTo>
                <a:lnTo>
                  <a:pt x="1024932" y="515357"/>
                </a:lnTo>
                <a:lnTo>
                  <a:pt x="1033479" y="511903"/>
                </a:lnTo>
                <a:lnTo>
                  <a:pt x="1036857" y="508931"/>
                </a:lnTo>
                <a:lnTo>
                  <a:pt x="1102174" y="378096"/>
                </a:lnTo>
                <a:lnTo>
                  <a:pt x="1102389" y="372711"/>
                </a:lnTo>
                <a:lnTo>
                  <a:pt x="1098529" y="363148"/>
                </a:lnTo>
                <a:lnTo>
                  <a:pt x="1094630" y="359414"/>
                </a:lnTo>
                <a:lnTo>
                  <a:pt x="1089766" y="357700"/>
                </a:lnTo>
                <a:lnTo>
                  <a:pt x="961064" y="312195"/>
                </a:lnTo>
                <a:lnTo>
                  <a:pt x="937100" y="330244"/>
                </a:lnTo>
                <a:lnTo>
                  <a:pt x="938831" y="336922"/>
                </a:lnTo>
                <a:lnTo>
                  <a:pt x="942940" y="342467"/>
                </a:lnTo>
                <a:lnTo>
                  <a:pt x="949075" y="346143"/>
                </a:lnTo>
                <a:lnTo>
                  <a:pt x="1032324" y="375568"/>
                </a:lnTo>
                <a:lnTo>
                  <a:pt x="985087" y="392066"/>
                </a:lnTo>
                <a:lnTo>
                  <a:pt x="937641" y="405801"/>
                </a:lnTo>
                <a:lnTo>
                  <a:pt x="890102" y="416814"/>
                </a:lnTo>
                <a:lnTo>
                  <a:pt x="842584" y="425145"/>
                </a:lnTo>
                <a:lnTo>
                  <a:pt x="795201" y="430834"/>
                </a:lnTo>
                <a:lnTo>
                  <a:pt x="748069" y="433921"/>
                </a:lnTo>
                <a:lnTo>
                  <a:pt x="701302" y="434447"/>
                </a:lnTo>
                <a:lnTo>
                  <a:pt x="655015" y="432452"/>
                </a:lnTo>
                <a:lnTo>
                  <a:pt x="609323" y="427976"/>
                </a:lnTo>
                <a:lnTo>
                  <a:pt x="564340" y="421059"/>
                </a:lnTo>
                <a:lnTo>
                  <a:pt x="520181" y="411741"/>
                </a:lnTo>
                <a:lnTo>
                  <a:pt x="476960" y="400063"/>
                </a:lnTo>
                <a:lnTo>
                  <a:pt x="434793" y="386065"/>
                </a:lnTo>
                <a:lnTo>
                  <a:pt x="393795" y="369787"/>
                </a:lnTo>
                <a:lnTo>
                  <a:pt x="354079" y="351269"/>
                </a:lnTo>
                <a:lnTo>
                  <a:pt x="315761" y="330552"/>
                </a:lnTo>
                <a:lnTo>
                  <a:pt x="278955" y="307676"/>
                </a:lnTo>
                <a:lnTo>
                  <a:pt x="243776" y="282680"/>
                </a:lnTo>
                <a:lnTo>
                  <a:pt x="210339" y="255606"/>
                </a:lnTo>
                <a:lnTo>
                  <a:pt x="178759" y="226493"/>
                </a:lnTo>
                <a:lnTo>
                  <a:pt x="149150" y="195382"/>
                </a:lnTo>
                <a:lnTo>
                  <a:pt x="121627" y="162312"/>
                </a:lnTo>
                <a:lnTo>
                  <a:pt x="96304" y="127324"/>
                </a:lnTo>
                <a:lnTo>
                  <a:pt x="73297" y="90459"/>
                </a:lnTo>
                <a:lnTo>
                  <a:pt x="52720" y="51756"/>
                </a:lnTo>
                <a:lnTo>
                  <a:pt x="34688" y="11256"/>
                </a:lnTo>
                <a:lnTo>
                  <a:pt x="30753" y="5289"/>
                </a:lnTo>
                <a:lnTo>
                  <a:pt x="25034" y="1431"/>
                </a:lnTo>
                <a:lnTo>
                  <a:pt x="18284" y="0"/>
                </a:lnTo>
                <a:close/>
              </a:path>
            </a:pathLst>
          </a:custGeom>
          <a:solidFill>
            <a:srgbClr val="EFC4C8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5" name="object 15"/>
          <p:cNvSpPr txBox="1"/>
          <p:nvPr/>
        </p:nvSpPr>
        <p:spPr>
          <a:xfrm>
            <a:off x="7138835" y="1636716"/>
            <a:ext cx="2426970" cy="1283727"/>
          </a:xfrm>
          <a:prstGeom prst="rect">
            <a:avLst/>
          </a:prstGeom>
        </p:spPr>
        <p:txBody>
          <a:bodyPr vert="horz" wrap="square" lIns="0" tIns="18647" rIns="0" bIns="0" rtlCol="0">
            <a:spAutoFit/>
          </a:bodyPr>
          <a:lstStyle/>
          <a:p>
            <a:pPr marL="11654">
              <a:spcBef>
                <a:spcPts val="147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</a:t>
            </a:r>
            <a:endParaRPr sz="872">
              <a:latin typeface="Tahoma"/>
              <a:cs typeface="Tahoma"/>
            </a:endParaRPr>
          </a:p>
          <a:p>
            <a:pPr marL="11654" marR="196362">
              <a:lnSpc>
                <a:spcPct val="105300"/>
              </a:lnSpc>
            </a:pPr>
            <a:r>
              <a:rPr sz="872" b="1" spc="-46" dirty="0">
                <a:solidFill>
                  <a:srgbClr val="0E2050"/>
                </a:solidFill>
                <a:latin typeface="Tahoma"/>
                <a:cs typeface="Tahoma"/>
              </a:rPr>
              <a:t>Imagin</a:t>
            </a:r>
            <a:r>
              <a:rPr sz="872" b="1" spc="-69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872" b="1" spc="-14" dirty="0">
                <a:solidFill>
                  <a:srgbClr val="0E2050"/>
                </a:solidFill>
                <a:latin typeface="Tahoma"/>
                <a:cs typeface="Tahoma"/>
              </a:rPr>
              <a:t>ur</a:t>
            </a:r>
            <a:r>
              <a:rPr sz="872" b="1" spc="-23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imaginatives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calmes.  Elles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besoin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prendre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le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temps de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réfléchir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travailler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sur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concepts.</a:t>
            </a:r>
            <a:endParaRPr sz="872">
              <a:latin typeface="Tahoma"/>
              <a:cs typeface="Tahoma"/>
            </a:endParaRPr>
          </a:p>
          <a:p>
            <a:pPr marL="1165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>
              <a:latin typeface="Tahoma"/>
              <a:cs typeface="Tahoma"/>
            </a:endParaRPr>
          </a:p>
          <a:p>
            <a:pPr marL="125275" marR="4661">
              <a:lnSpc>
                <a:spcPct val="122800"/>
              </a:lnSpc>
              <a:spcBef>
                <a:spcPts val="55"/>
              </a:spcBef>
            </a:pP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Donnez-leur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du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temps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l’espace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Donnez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instructions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claires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concises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Faites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appel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leur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imagination</a:t>
            </a:r>
            <a:endParaRPr sz="872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79050" y="2503859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7" name="object 17"/>
          <p:cNvSpPr/>
          <p:nvPr/>
        </p:nvSpPr>
        <p:spPr>
          <a:xfrm>
            <a:off x="7179051" y="2667188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8" name="object 18"/>
          <p:cNvSpPr/>
          <p:nvPr/>
        </p:nvSpPr>
        <p:spPr>
          <a:xfrm>
            <a:off x="7179051" y="2830515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9" name="object 19"/>
          <p:cNvSpPr txBox="1"/>
          <p:nvPr/>
        </p:nvSpPr>
        <p:spPr>
          <a:xfrm>
            <a:off x="6648260" y="4064810"/>
            <a:ext cx="2252158" cy="1155286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>
              <a:lnSpc>
                <a:spcPct val="105300"/>
              </a:lnSpc>
              <a:spcBef>
                <a:spcPts val="92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b="1" spc="-14" dirty="0">
                <a:solidFill>
                  <a:srgbClr val="0E2050"/>
                </a:solidFill>
                <a:latin typeface="Tahoma"/>
                <a:cs typeface="Tahoma"/>
              </a:rPr>
              <a:t>Analyseur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responsables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logiques.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recherchent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faits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données.</a:t>
            </a:r>
            <a:endParaRPr sz="872">
              <a:latin typeface="Tahoma"/>
              <a:cs typeface="Tahoma"/>
            </a:endParaRPr>
          </a:p>
          <a:p>
            <a:pPr marL="1165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>
              <a:latin typeface="Tahoma"/>
              <a:cs typeface="Tahoma"/>
            </a:endParaRPr>
          </a:p>
          <a:p>
            <a:pPr marL="128771" marR="56519">
              <a:lnSpc>
                <a:spcPct val="122800"/>
              </a:lnSpc>
              <a:spcBef>
                <a:spcPts val="170"/>
              </a:spcBef>
            </a:pP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Fournissez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informations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complètes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Valorisez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leur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travail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leur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temps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 Posez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questions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factuelles</a:t>
            </a:r>
            <a:endParaRPr sz="872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85172" y="4809723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1" name="object 21"/>
          <p:cNvSpPr/>
          <p:nvPr/>
        </p:nvSpPr>
        <p:spPr>
          <a:xfrm>
            <a:off x="6685174" y="4973051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2" name="object 22"/>
          <p:cNvSpPr/>
          <p:nvPr/>
        </p:nvSpPr>
        <p:spPr>
          <a:xfrm>
            <a:off x="6685174" y="5136379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3" name="object 23"/>
          <p:cNvSpPr/>
          <p:nvPr/>
        </p:nvSpPr>
        <p:spPr>
          <a:xfrm>
            <a:off x="8787383" y="5734543"/>
            <a:ext cx="1123457" cy="1123457"/>
          </a:xfrm>
          <a:custGeom>
            <a:avLst/>
            <a:gdLst/>
            <a:ahLst/>
            <a:cxnLst/>
            <a:rect l="l" t="t" r="r" b="b"/>
            <a:pathLst>
              <a:path w="1224279" h="1224279">
                <a:moveTo>
                  <a:pt x="1224009" y="0"/>
                </a:moveTo>
                <a:lnTo>
                  <a:pt x="1193850" y="0"/>
                </a:lnTo>
                <a:lnTo>
                  <a:pt x="1145834" y="947"/>
                </a:lnTo>
                <a:lnTo>
                  <a:pt x="1098299" y="3768"/>
                </a:lnTo>
                <a:lnTo>
                  <a:pt x="1051282" y="8424"/>
                </a:lnTo>
                <a:lnTo>
                  <a:pt x="1004816" y="14882"/>
                </a:lnTo>
                <a:lnTo>
                  <a:pt x="958939" y="23104"/>
                </a:lnTo>
                <a:lnTo>
                  <a:pt x="913686" y="33056"/>
                </a:lnTo>
                <a:lnTo>
                  <a:pt x="869092" y="44702"/>
                </a:lnTo>
                <a:lnTo>
                  <a:pt x="825194" y="58006"/>
                </a:lnTo>
                <a:lnTo>
                  <a:pt x="782027" y="72933"/>
                </a:lnTo>
                <a:lnTo>
                  <a:pt x="739626" y="89446"/>
                </a:lnTo>
                <a:lnTo>
                  <a:pt x="698027" y="107511"/>
                </a:lnTo>
                <a:lnTo>
                  <a:pt x="657266" y="127091"/>
                </a:lnTo>
                <a:lnTo>
                  <a:pt x="617379" y="148151"/>
                </a:lnTo>
                <a:lnTo>
                  <a:pt x="578401" y="170655"/>
                </a:lnTo>
                <a:lnTo>
                  <a:pt x="540368" y="194567"/>
                </a:lnTo>
                <a:lnTo>
                  <a:pt x="503316" y="219853"/>
                </a:lnTo>
                <a:lnTo>
                  <a:pt x="467280" y="246475"/>
                </a:lnTo>
                <a:lnTo>
                  <a:pt x="432295" y="274400"/>
                </a:lnTo>
                <a:lnTo>
                  <a:pt x="398398" y="303590"/>
                </a:lnTo>
                <a:lnTo>
                  <a:pt x="365625" y="334010"/>
                </a:lnTo>
                <a:lnTo>
                  <a:pt x="334010" y="365625"/>
                </a:lnTo>
                <a:lnTo>
                  <a:pt x="303590" y="398398"/>
                </a:lnTo>
                <a:lnTo>
                  <a:pt x="274400" y="432295"/>
                </a:lnTo>
                <a:lnTo>
                  <a:pt x="246475" y="467280"/>
                </a:lnTo>
                <a:lnTo>
                  <a:pt x="219853" y="503316"/>
                </a:lnTo>
                <a:lnTo>
                  <a:pt x="194567" y="540368"/>
                </a:lnTo>
                <a:lnTo>
                  <a:pt x="170655" y="578401"/>
                </a:lnTo>
                <a:lnTo>
                  <a:pt x="148151" y="617379"/>
                </a:lnTo>
                <a:lnTo>
                  <a:pt x="127091" y="657266"/>
                </a:lnTo>
                <a:lnTo>
                  <a:pt x="107511" y="698027"/>
                </a:lnTo>
                <a:lnTo>
                  <a:pt x="89446" y="739626"/>
                </a:lnTo>
                <a:lnTo>
                  <a:pt x="72933" y="782027"/>
                </a:lnTo>
                <a:lnTo>
                  <a:pt x="58006" y="825194"/>
                </a:lnTo>
                <a:lnTo>
                  <a:pt x="44702" y="869092"/>
                </a:lnTo>
                <a:lnTo>
                  <a:pt x="33056" y="913686"/>
                </a:lnTo>
                <a:lnTo>
                  <a:pt x="23104" y="958939"/>
                </a:lnTo>
                <a:lnTo>
                  <a:pt x="14882" y="1004816"/>
                </a:lnTo>
                <a:lnTo>
                  <a:pt x="8424" y="1051282"/>
                </a:lnTo>
                <a:lnTo>
                  <a:pt x="3768" y="1098299"/>
                </a:lnTo>
                <a:lnTo>
                  <a:pt x="947" y="1145834"/>
                </a:lnTo>
                <a:lnTo>
                  <a:pt x="0" y="1193850"/>
                </a:lnTo>
                <a:lnTo>
                  <a:pt x="0" y="1223999"/>
                </a:lnTo>
                <a:lnTo>
                  <a:pt x="1224009" y="1223999"/>
                </a:lnTo>
                <a:lnTo>
                  <a:pt x="1224009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4" name="object 24"/>
          <p:cNvSpPr/>
          <p:nvPr/>
        </p:nvSpPr>
        <p:spPr>
          <a:xfrm>
            <a:off x="1" y="0"/>
            <a:ext cx="1057611" cy="1057611"/>
          </a:xfrm>
          <a:custGeom>
            <a:avLst/>
            <a:gdLst/>
            <a:ahLst/>
            <a:cxnLst/>
            <a:rect l="l" t="t" r="r" b="b"/>
            <a:pathLst>
              <a:path w="1152525" h="1152525">
                <a:moveTo>
                  <a:pt x="1151995" y="0"/>
                </a:moveTo>
                <a:lnTo>
                  <a:pt x="0" y="0"/>
                </a:lnTo>
                <a:lnTo>
                  <a:pt x="0" y="1152001"/>
                </a:lnTo>
                <a:lnTo>
                  <a:pt x="22686" y="1152001"/>
                </a:lnTo>
                <a:lnTo>
                  <a:pt x="70423" y="1151010"/>
                </a:lnTo>
                <a:lnTo>
                  <a:pt x="117655" y="1148064"/>
                </a:lnTo>
                <a:lnTo>
                  <a:pt x="164343" y="1143202"/>
                </a:lnTo>
                <a:lnTo>
                  <a:pt x="210448" y="1136463"/>
                </a:lnTo>
                <a:lnTo>
                  <a:pt x="255930" y="1127886"/>
                </a:lnTo>
                <a:lnTo>
                  <a:pt x="300750" y="1117511"/>
                </a:lnTo>
                <a:lnTo>
                  <a:pt x="344869" y="1105376"/>
                </a:lnTo>
                <a:lnTo>
                  <a:pt x="388248" y="1091521"/>
                </a:lnTo>
                <a:lnTo>
                  <a:pt x="430848" y="1075985"/>
                </a:lnTo>
                <a:lnTo>
                  <a:pt x="472629" y="1058808"/>
                </a:lnTo>
                <a:lnTo>
                  <a:pt x="513552" y="1040027"/>
                </a:lnTo>
                <a:lnTo>
                  <a:pt x="553578" y="1019684"/>
                </a:lnTo>
                <a:lnTo>
                  <a:pt x="592668" y="997816"/>
                </a:lnTo>
                <a:lnTo>
                  <a:pt x="630783" y="974463"/>
                </a:lnTo>
                <a:lnTo>
                  <a:pt x="667883" y="949665"/>
                </a:lnTo>
                <a:lnTo>
                  <a:pt x="703929" y="923460"/>
                </a:lnTo>
                <a:lnTo>
                  <a:pt x="738882" y="895887"/>
                </a:lnTo>
                <a:lnTo>
                  <a:pt x="772703" y="866987"/>
                </a:lnTo>
                <a:lnTo>
                  <a:pt x="805353" y="836797"/>
                </a:lnTo>
                <a:lnTo>
                  <a:pt x="836792" y="805358"/>
                </a:lnTo>
                <a:lnTo>
                  <a:pt x="866982" y="772708"/>
                </a:lnTo>
                <a:lnTo>
                  <a:pt x="895882" y="738886"/>
                </a:lnTo>
                <a:lnTo>
                  <a:pt x="923454" y="703933"/>
                </a:lnTo>
                <a:lnTo>
                  <a:pt x="949659" y="667886"/>
                </a:lnTo>
                <a:lnTo>
                  <a:pt x="974458" y="630786"/>
                </a:lnTo>
                <a:lnTo>
                  <a:pt x="997810" y="592671"/>
                </a:lnTo>
                <a:lnTo>
                  <a:pt x="1019678" y="553580"/>
                </a:lnTo>
                <a:lnTo>
                  <a:pt x="1040021" y="513553"/>
                </a:lnTo>
                <a:lnTo>
                  <a:pt x="1058802" y="472630"/>
                </a:lnTo>
                <a:lnTo>
                  <a:pt x="1075979" y="430848"/>
                </a:lnTo>
                <a:lnTo>
                  <a:pt x="1091515" y="388248"/>
                </a:lnTo>
                <a:lnTo>
                  <a:pt x="1105370" y="344868"/>
                </a:lnTo>
                <a:lnTo>
                  <a:pt x="1117505" y="300748"/>
                </a:lnTo>
                <a:lnTo>
                  <a:pt x="1127880" y="255927"/>
                </a:lnTo>
                <a:lnTo>
                  <a:pt x="1136457" y="210445"/>
                </a:lnTo>
                <a:lnTo>
                  <a:pt x="1143196" y="164339"/>
                </a:lnTo>
                <a:lnTo>
                  <a:pt x="1148058" y="117650"/>
                </a:lnTo>
                <a:lnTo>
                  <a:pt x="1151004" y="70417"/>
                </a:lnTo>
                <a:lnTo>
                  <a:pt x="1151995" y="22679"/>
                </a:lnTo>
                <a:lnTo>
                  <a:pt x="1151995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80505" y="1109283"/>
            <a:ext cx="1836762" cy="1647254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834648" y="2889892"/>
            <a:ext cx="3686780" cy="2989864"/>
            <a:chOff x="3089039" y="2473210"/>
            <a:chExt cx="4017645" cy="3258185"/>
          </a:xfrm>
        </p:grpSpPr>
        <p:pic>
          <p:nvPicPr>
            <p:cNvPr id="27" name="object 27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2007" y="2473210"/>
              <a:ext cx="2448001" cy="30599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3199" y="3319208"/>
              <a:ext cx="1753186" cy="24119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9039" y="4071603"/>
              <a:ext cx="784799" cy="1310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166" y="2434691"/>
            <a:ext cx="4251422" cy="2336379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23307" marR="58850" lvl="0" indent="0" algn="l" defTabSz="914400" rtl="0" eaLnBrk="1" fontAlgn="auto" latinLnBrk="0" hangingPunct="1">
              <a:lnSpc>
                <a:spcPct val="1389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Vous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arrive-t-il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d’enchaîner les </a:t>
            </a:r>
            <a:r>
              <a:rPr kumimoji="0" sz="1101" b="0" i="0" u="none" strike="noStrike" kern="1200" cap="none" spc="2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réunions,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les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appels,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tout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répondant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aux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e-mails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autres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applications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?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Alors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comment 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connecter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authentiquement </a:t>
            </a:r>
            <a:r>
              <a:rPr kumimoji="0" sz="1101" b="0" i="0" u="none" strike="noStrike" kern="1200" cap="none" spc="8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à </a:t>
            </a:r>
            <a:r>
              <a:rPr kumimoji="0" sz="1101" b="0" i="0" u="none" strike="noStrike" kern="1200" cap="none" spc="3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l’autre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dans </a:t>
            </a:r>
            <a:r>
              <a:rPr kumimoji="0" sz="1101" b="0" i="0" u="none" strike="noStrike" kern="1200" cap="none" spc="9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ce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monde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mouvement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?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comment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créer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un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environnement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dans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lequel 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votre équipe </a:t>
            </a:r>
            <a:r>
              <a:rPr kumimoji="0" sz="1101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va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 </a:t>
            </a:r>
            <a:r>
              <a:rPr kumimoji="0" sz="1101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développer,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s’appuyant </a:t>
            </a:r>
            <a:r>
              <a:rPr kumimoji="0" sz="1101" b="0" i="0" u="none" strike="noStrike" kern="1200" cap="none" spc="3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sur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les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talents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tous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?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Process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Communication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Model</a:t>
            </a:r>
            <a:r>
              <a:rPr kumimoji="0" sz="963" b="0" i="0" u="none" strike="noStrike" kern="1200" cap="none" spc="55" normalizeH="0" baseline="31746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®</a:t>
            </a:r>
            <a:r>
              <a:rPr kumimoji="0" sz="963" b="0" i="0" u="none" strike="noStrike" kern="1200" cap="none" spc="158" normalizeH="0" baseline="31746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1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(PCM)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est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premier 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outil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décodage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des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interactions </a:t>
            </a:r>
            <a:r>
              <a:rPr kumimoji="0" sz="1101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humaines.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Avec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votre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équipe,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vous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pouvez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apprendre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8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à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parler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langage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chacun</a:t>
            </a:r>
            <a:endParaRPr kumimoji="0" sz="11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3307" marR="16315" lvl="0" indent="0" algn="l" defTabSz="914400" rtl="0" eaLnBrk="1" fontAlgn="auto" latinLnBrk="0" hangingPunct="1">
              <a:lnSpc>
                <a:spcPct val="138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contribuer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ensemble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8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à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un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collectif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qui</a:t>
            </a:r>
            <a:r>
              <a:rPr kumimoji="0" sz="1101" b="0" i="0" u="none" strike="noStrike" kern="1200" cap="none" spc="-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renforce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grâce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aux 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différences.</a:t>
            </a:r>
            <a:endParaRPr kumimoji="0" sz="11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166" y="702696"/>
            <a:ext cx="2918191" cy="1159594"/>
          </a:xfrm>
          <a:prstGeom prst="rect">
            <a:avLst/>
          </a:prstGeom>
        </p:spPr>
        <p:txBody>
          <a:bodyPr vert="horz" wrap="square" lIns="0" tIns="81579" rIns="0" bIns="0" rtlCol="0">
            <a:spAutoFit/>
          </a:bodyPr>
          <a:lstStyle/>
          <a:p>
            <a:pPr marL="11654" marR="7575">
              <a:lnSpc>
                <a:spcPts val="2753"/>
              </a:lnSpc>
              <a:spcBef>
                <a:spcPts val="642"/>
              </a:spcBef>
            </a:pPr>
            <a:r>
              <a:rPr spc="-18" dirty="0"/>
              <a:t>P</a:t>
            </a:r>
            <a:r>
              <a:rPr spc="210" dirty="0"/>
              <a:t>C</a:t>
            </a:r>
            <a:r>
              <a:rPr spc="187" dirty="0"/>
              <a:t>M</a:t>
            </a:r>
            <a:r>
              <a:rPr spc="-340" dirty="0"/>
              <a:t> </a:t>
            </a:r>
            <a:r>
              <a:rPr spc="9" dirty="0"/>
              <a:t>e</a:t>
            </a:r>
            <a:r>
              <a:rPr spc="-18" dirty="0"/>
              <a:t>s</a:t>
            </a:r>
            <a:r>
              <a:rPr spc="275" dirty="0"/>
              <a:t>t</a:t>
            </a:r>
            <a:r>
              <a:rPr spc="-340" dirty="0"/>
              <a:t> </a:t>
            </a:r>
            <a:r>
              <a:rPr spc="-55" dirty="0"/>
              <a:t>l</a:t>
            </a:r>
            <a:r>
              <a:rPr spc="-220" dirty="0"/>
              <a:t>’</a:t>
            </a:r>
            <a:r>
              <a:rPr spc="28" dirty="0"/>
              <a:t>o</a:t>
            </a:r>
            <a:r>
              <a:rPr spc="-105" dirty="0"/>
              <a:t>u</a:t>
            </a:r>
            <a:r>
              <a:rPr spc="87" dirty="0"/>
              <a:t>t</a:t>
            </a:r>
            <a:r>
              <a:rPr spc="9" dirty="0"/>
              <a:t>i</a:t>
            </a:r>
            <a:r>
              <a:rPr spc="60" dirty="0"/>
              <a:t>l  </a:t>
            </a:r>
            <a:r>
              <a:rPr spc="18" dirty="0"/>
              <a:t>p</a:t>
            </a:r>
            <a:r>
              <a:rPr spc="28" dirty="0"/>
              <a:t>o</a:t>
            </a:r>
            <a:r>
              <a:rPr spc="-50" dirty="0"/>
              <a:t>u</a:t>
            </a:r>
            <a:r>
              <a:rPr spc="69" dirty="0"/>
              <a:t>r</a:t>
            </a:r>
            <a:r>
              <a:rPr spc="-340" dirty="0"/>
              <a:t> </a:t>
            </a:r>
            <a:r>
              <a:rPr spc="-5" dirty="0"/>
              <a:t>f</a:t>
            </a:r>
            <a:r>
              <a:rPr spc="92" dirty="0"/>
              <a:t>a</a:t>
            </a:r>
            <a:r>
              <a:rPr spc="5" dirty="0"/>
              <a:t>i</a:t>
            </a:r>
            <a:r>
              <a:rPr spc="-105" dirty="0"/>
              <a:t>r</a:t>
            </a:r>
            <a:r>
              <a:rPr spc="161" dirty="0"/>
              <a:t>e</a:t>
            </a:r>
            <a:r>
              <a:rPr spc="-340" dirty="0"/>
              <a:t> </a:t>
            </a:r>
            <a:r>
              <a:rPr spc="216" dirty="0"/>
              <a:t>c</a:t>
            </a:r>
            <a:r>
              <a:rPr spc="-55" dirty="0"/>
              <a:t>h</a:t>
            </a:r>
            <a:r>
              <a:rPr spc="110" dirty="0"/>
              <a:t>a</a:t>
            </a:r>
            <a:r>
              <a:rPr spc="-9" dirty="0"/>
              <a:t>q</a:t>
            </a:r>
            <a:r>
              <a:rPr spc="-14" dirty="0"/>
              <a:t>u</a:t>
            </a:r>
            <a:r>
              <a:rPr spc="115" dirty="0"/>
              <a:t>e  </a:t>
            </a:r>
            <a:r>
              <a:rPr spc="-28" dirty="0"/>
              <a:t>j</a:t>
            </a:r>
            <a:r>
              <a:rPr spc="28" dirty="0"/>
              <a:t>o</a:t>
            </a:r>
            <a:r>
              <a:rPr spc="-50" dirty="0"/>
              <a:t>u</a:t>
            </a:r>
            <a:r>
              <a:rPr spc="69" dirty="0"/>
              <a:t>r</a:t>
            </a:r>
            <a:r>
              <a:rPr spc="-340" dirty="0"/>
              <a:t> </a:t>
            </a:r>
            <a:r>
              <a:rPr spc="-50" dirty="0"/>
              <a:t>u</a:t>
            </a:r>
            <a:r>
              <a:rPr spc="-60" dirty="0"/>
              <a:t>n</a:t>
            </a:r>
            <a:r>
              <a:rPr spc="161" dirty="0"/>
              <a:t>e</a:t>
            </a:r>
            <a:r>
              <a:rPr spc="-340" dirty="0"/>
              <a:t> </a:t>
            </a:r>
            <a:r>
              <a:rPr spc="14" dirty="0"/>
              <a:t>d</a:t>
            </a:r>
            <a:r>
              <a:rPr spc="-28" dirty="0"/>
              <a:t>i</a:t>
            </a:r>
            <a:r>
              <a:rPr spc="78" dirty="0"/>
              <a:t>f</a:t>
            </a:r>
            <a:r>
              <a:rPr spc="-5" dirty="0"/>
              <a:t>f</a:t>
            </a:r>
            <a:r>
              <a:rPr spc="18" dirty="0"/>
              <a:t>é</a:t>
            </a:r>
            <a:r>
              <a:rPr spc="-83" dirty="0"/>
              <a:t>r</a:t>
            </a:r>
            <a:r>
              <a:rPr spc="-18" dirty="0"/>
              <a:t>e</a:t>
            </a:r>
            <a:r>
              <a:rPr spc="-9" dirty="0"/>
              <a:t>n</a:t>
            </a:r>
            <a:r>
              <a:rPr spc="124" dirty="0"/>
              <a:t>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2166" y="5318344"/>
            <a:ext cx="2371384" cy="600644"/>
          </a:xfrm>
          <a:prstGeom prst="rect">
            <a:avLst/>
          </a:prstGeom>
        </p:spPr>
        <p:txBody>
          <a:bodyPr vert="horz" wrap="square" lIns="0" tIns="67594" rIns="0" bIns="0" rtlCol="0">
            <a:spAutoFit/>
          </a:bodyPr>
          <a:lstStyle/>
          <a:p>
            <a:pPr marL="11654" marR="4661" lvl="0" indent="0" algn="l" defTabSz="914400" rtl="0" eaLnBrk="1" fontAlgn="auto" latinLnBrk="0" hangingPunct="1">
              <a:lnSpc>
                <a:spcPts val="2202"/>
              </a:lnSpc>
              <a:spcBef>
                <a:spcPts val="5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8" b="0" i="0" u="none" strike="noStrike" kern="1200" cap="none" spc="-9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  <a:r>
              <a:rPr kumimoji="0" sz="1468" b="0" i="0" u="none" strike="noStrike" kern="1200" cap="none" spc="-50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468" b="0" i="0" u="none" strike="noStrike" kern="1200" cap="none" spc="12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468" b="0" i="0" u="none" strike="noStrike" kern="1200" cap="none" spc="-27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68" b="0" i="0" u="none" strike="noStrike" kern="1200" cap="none" spc="-78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468" b="0" i="0" u="none" strike="noStrike" kern="1200" cap="none" spc="1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és</a:t>
            </a:r>
            <a:r>
              <a:rPr kumimoji="0" sz="1468" b="0" i="0" u="none" strike="noStrike" kern="1200" cap="none" spc="-37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468" b="0" i="0" u="none" strike="noStrike" kern="1200" cap="none" spc="-83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</a:t>
            </a:r>
            <a:r>
              <a:rPr kumimoji="0" sz="1468" b="0" i="0" u="none" strike="noStrike" kern="1200" cap="none" spc="4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468" b="0" i="0" u="none" strike="noStrike" kern="1200" cap="none" spc="55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68" b="0" i="0" u="none" strike="noStrike" kern="1200" cap="none" spc="60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468" b="0" i="0" u="none" strike="noStrike" kern="1200" cap="none" spc="12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</a:t>
            </a:r>
            <a:r>
              <a:rPr kumimoji="0" sz="1468" b="0" i="0" u="none" strike="noStrike" kern="1200" cap="none" spc="-27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68" b="0" i="0" u="none" strike="noStrike" kern="1200" cap="none" spc="1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1468" b="0" i="0" u="none" strike="noStrike" kern="1200" cap="none" spc="-6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1468" b="0" i="0" u="none" strike="noStrike" kern="1200" cap="none" spc="55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68" b="0" i="0" u="none" strike="noStrike" kern="1200" cap="none" spc="78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</a:t>
            </a:r>
            <a:r>
              <a:rPr kumimoji="0" sz="1468" b="0" i="0" u="none" strike="noStrike" kern="1200" cap="none" spc="-9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468" b="0" i="0" u="none" strike="noStrike" kern="1200" cap="none" spc="37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</a:t>
            </a:r>
            <a:r>
              <a:rPr kumimoji="0" sz="1468" b="0" i="0" u="none" strike="noStrike" kern="1200" cap="none" spc="-4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468" b="0" i="0" u="none" strike="noStrike" kern="1200" cap="none" spc="14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468" b="0" i="0" u="none" strike="noStrike" kern="1200" cap="none" spc="-10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s,  </a:t>
            </a:r>
            <a:r>
              <a:rPr kumimoji="0" sz="1468" b="0" i="0" u="none" strike="noStrike" kern="1200" cap="none" spc="179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</a:t>
            </a:r>
            <a:r>
              <a:rPr kumimoji="0" sz="1468" b="0" i="0" u="none" strike="noStrike" kern="1200" cap="none" spc="-41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</a:t>
            </a:r>
            <a:r>
              <a:rPr kumimoji="0" sz="1468" b="0" i="0" u="none" strike="noStrike" kern="1200" cap="none" spc="92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68" b="0" i="0" u="none" strike="noStrike" kern="1200" cap="none" spc="37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</a:t>
            </a:r>
            <a:r>
              <a:rPr kumimoji="0" sz="1468" b="0" i="0" u="none" strike="noStrike" kern="1200" cap="none" spc="-41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468" b="0" i="0" u="none" strike="noStrike" kern="1200" cap="none" spc="128" normalizeH="0" baseline="0" noProof="0" dirty="0" err="1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1468" b="0" i="0" u="none" strike="noStrike" kern="1200" cap="none" spc="-271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68" b="0" i="0" u="none" strike="noStrike" kern="1200" cap="none" spc="-18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j</a:t>
            </a:r>
            <a:r>
              <a:rPr kumimoji="0" sz="1468" b="0" i="0" u="none" strike="noStrike" kern="1200" cap="none" spc="23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</a:t>
            </a:r>
            <a:r>
              <a:rPr kumimoji="0" sz="1468" b="0" i="0" u="none" strike="noStrike" kern="1200" cap="none" spc="-37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1468" b="0" i="0" u="none" strike="noStrike" kern="1200" cap="none" spc="55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lang="fr-FR" sz="1468" b="0" i="0" u="none" strike="noStrike" kern="1200" cap="none" spc="55" normalizeH="0" baseline="0" noProof="0" dirty="0">
                <a:ln>
                  <a:noFill/>
                </a:ln>
                <a:solidFill>
                  <a:srgbClr val="ADCE6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…</a:t>
            </a:r>
            <a:endParaRPr kumimoji="0" sz="14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5129182" y="1868948"/>
            <a:ext cx="4405255" cy="3087659"/>
          </a:xfrm>
          <a:prstGeom prst="rect">
            <a:avLst/>
          </a:prstGeom>
        </p:spPr>
        <p:txBody>
          <a:bodyPr vert="horz" wrap="square" lIns="0" tIns="67011" rIns="0" bIns="0" rtlCol="0">
            <a:spAutoFit/>
          </a:bodyPr>
          <a:lstStyle/>
          <a:p>
            <a:pPr marL="11654" algn="just">
              <a:spcBef>
                <a:spcPts val="528"/>
              </a:spcBef>
            </a:pPr>
            <a:r>
              <a:rPr spc="-9" dirty="0"/>
              <a:t>Leadership</a:t>
            </a:r>
            <a:r>
              <a:rPr spc="-37" dirty="0"/>
              <a:t> </a:t>
            </a:r>
            <a:r>
              <a:rPr spc="-18" dirty="0"/>
              <a:t>individuel</a:t>
            </a:r>
            <a:r>
              <a:rPr spc="-37" dirty="0"/>
              <a:t> </a:t>
            </a:r>
            <a:r>
              <a:rPr spc="37" dirty="0"/>
              <a:t>et</a:t>
            </a:r>
            <a:r>
              <a:rPr spc="-37" dirty="0"/>
              <a:t> </a:t>
            </a:r>
            <a:r>
              <a:rPr dirty="0"/>
              <a:t>inclusif</a:t>
            </a:r>
          </a:p>
          <a:p>
            <a:pPr marL="11654" marR="263952" algn="just">
              <a:lnSpc>
                <a:spcPts val="1743"/>
              </a:lnSpc>
              <a:spcBef>
                <a:spcPts val="110"/>
              </a:spcBef>
            </a:pPr>
            <a:r>
              <a:rPr sz="1101" b="0" spc="46" dirty="0"/>
              <a:t>Si</a:t>
            </a:r>
            <a:r>
              <a:rPr sz="1101" b="0" spc="-50" dirty="0"/>
              <a:t> </a:t>
            </a:r>
            <a:r>
              <a:rPr sz="1101" b="0" spc="50" dirty="0"/>
              <a:t>vous</a:t>
            </a:r>
            <a:r>
              <a:rPr sz="1101" b="0" spc="-50" dirty="0"/>
              <a:t> </a:t>
            </a:r>
            <a:r>
              <a:rPr sz="1101" b="0" spc="55" dirty="0"/>
              <a:t>savez</a:t>
            </a:r>
            <a:r>
              <a:rPr sz="1101" b="0" spc="-50" dirty="0"/>
              <a:t> </a:t>
            </a:r>
            <a:r>
              <a:rPr sz="1101" b="0" spc="96" dirty="0"/>
              <a:t>ce</a:t>
            </a:r>
            <a:r>
              <a:rPr sz="1101" b="0" spc="-50" dirty="0"/>
              <a:t> </a:t>
            </a:r>
            <a:r>
              <a:rPr sz="1101" b="0" spc="55" dirty="0"/>
              <a:t>dont</a:t>
            </a:r>
            <a:r>
              <a:rPr sz="1101" b="0" spc="-50" dirty="0"/>
              <a:t> </a:t>
            </a:r>
            <a:r>
              <a:rPr sz="1101" b="0" spc="46" dirty="0"/>
              <a:t>les</a:t>
            </a:r>
            <a:r>
              <a:rPr sz="1101" b="0" spc="-46" dirty="0"/>
              <a:t> </a:t>
            </a:r>
            <a:r>
              <a:rPr sz="1101" b="0" spc="41" dirty="0"/>
              <a:t>membres</a:t>
            </a:r>
            <a:r>
              <a:rPr sz="1101" b="0" spc="-50" dirty="0"/>
              <a:t> </a:t>
            </a:r>
            <a:r>
              <a:rPr sz="1101" b="0" spc="64" dirty="0"/>
              <a:t>de</a:t>
            </a:r>
            <a:r>
              <a:rPr sz="1101" b="0" spc="-50" dirty="0"/>
              <a:t> </a:t>
            </a:r>
            <a:r>
              <a:rPr sz="1101" b="0" spc="50" dirty="0"/>
              <a:t>votre</a:t>
            </a:r>
            <a:r>
              <a:rPr sz="1101" b="0" spc="-50" dirty="0"/>
              <a:t> </a:t>
            </a:r>
            <a:r>
              <a:rPr sz="1101" b="0" spc="50" dirty="0"/>
              <a:t>équipe</a:t>
            </a:r>
            <a:r>
              <a:rPr sz="1101" b="0" spc="-50" dirty="0"/>
              <a:t> </a:t>
            </a:r>
            <a:r>
              <a:rPr sz="1101" b="0" spc="55" dirty="0"/>
              <a:t>ont </a:t>
            </a:r>
            <a:r>
              <a:rPr sz="1101" b="0" spc="-330" dirty="0"/>
              <a:t> </a:t>
            </a:r>
            <a:r>
              <a:rPr sz="1101" b="0" spc="32" dirty="0"/>
              <a:t>besoin,</a:t>
            </a:r>
            <a:r>
              <a:rPr sz="1101" b="0" spc="-50" dirty="0"/>
              <a:t> </a:t>
            </a:r>
            <a:r>
              <a:rPr sz="1101" b="0" spc="50" dirty="0"/>
              <a:t>vous</a:t>
            </a:r>
            <a:r>
              <a:rPr sz="1101" b="0" spc="-50" dirty="0"/>
              <a:t> </a:t>
            </a:r>
            <a:r>
              <a:rPr sz="1101" b="0" spc="46" dirty="0"/>
              <a:t>saurez</a:t>
            </a:r>
            <a:r>
              <a:rPr sz="1101" b="0" spc="-46" dirty="0"/>
              <a:t> </a:t>
            </a:r>
            <a:r>
              <a:rPr sz="1101" b="0" spc="55" dirty="0"/>
              <a:t>comment</a:t>
            </a:r>
            <a:r>
              <a:rPr sz="1101" b="0" spc="-50" dirty="0"/>
              <a:t> </a:t>
            </a:r>
            <a:r>
              <a:rPr sz="1101" b="0" spc="50" dirty="0"/>
              <a:t>vous</a:t>
            </a:r>
            <a:r>
              <a:rPr sz="1101" b="0" spc="-50" dirty="0"/>
              <a:t> </a:t>
            </a:r>
            <a:r>
              <a:rPr sz="1101" b="0" spc="64" dirty="0"/>
              <a:t>connecter</a:t>
            </a:r>
            <a:r>
              <a:rPr sz="1101" b="0" spc="-46" dirty="0"/>
              <a:t> </a:t>
            </a:r>
            <a:r>
              <a:rPr sz="1101" b="0" spc="87" dirty="0"/>
              <a:t>à</a:t>
            </a:r>
            <a:r>
              <a:rPr sz="1101" b="0" spc="-50" dirty="0"/>
              <a:t> </a:t>
            </a:r>
            <a:r>
              <a:rPr sz="1101" b="0" spc="55" dirty="0"/>
              <a:t>eux</a:t>
            </a:r>
            <a:r>
              <a:rPr sz="1101" b="0" spc="-50" dirty="0"/>
              <a:t> </a:t>
            </a:r>
            <a:r>
              <a:rPr sz="1101" b="0" spc="73" dirty="0"/>
              <a:t>et </a:t>
            </a:r>
            <a:r>
              <a:rPr sz="1101" b="0" spc="78" dirty="0"/>
              <a:t> </a:t>
            </a:r>
            <a:r>
              <a:rPr sz="1101" b="0" spc="41" dirty="0"/>
              <a:t>veiller</a:t>
            </a:r>
            <a:r>
              <a:rPr sz="1101" b="0" spc="-55" dirty="0"/>
              <a:t> </a:t>
            </a:r>
            <a:r>
              <a:rPr sz="1101" b="0" spc="87" dirty="0"/>
              <a:t>à</a:t>
            </a:r>
            <a:r>
              <a:rPr sz="1101" b="0" spc="-50" dirty="0"/>
              <a:t> </a:t>
            </a:r>
            <a:r>
              <a:rPr sz="1101" b="0" spc="37" dirty="0" err="1"/>
              <a:t>leur</a:t>
            </a:r>
            <a:r>
              <a:rPr sz="1101" b="0" spc="-50" dirty="0"/>
              <a:t> </a:t>
            </a:r>
            <a:r>
              <a:rPr sz="1101" b="0" spc="41" dirty="0"/>
              <a:t>motivation</a:t>
            </a:r>
            <a:endParaRPr sz="1101" dirty="0"/>
          </a:p>
          <a:p>
            <a:pPr>
              <a:spcBef>
                <a:spcPts val="5"/>
              </a:spcBef>
            </a:pPr>
            <a:endParaRPr sz="1606" dirty="0"/>
          </a:p>
          <a:p>
            <a:pPr marL="11654">
              <a:spcBef>
                <a:spcPts val="5"/>
              </a:spcBef>
            </a:pPr>
            <a:r>
              <a:rPr spc="-28" dirty="0"/>
              <a:t>Moins</a:t>
            </a:r>
            <a:r>
              <a:rPr spc="-37" dirty="0"/>
              <a:t> </a:t>
            </a:r>
            <a:r>
              <a:rPr spc="-18" dirty="0"/>
              <a:t>de</a:t>
            </a:r>
            <a:r>
              <a:rPr spc="-37" dirty="0"/>
              <a:t> </a:t>
            </a:r>
            <a:r>
              <a:rPr spc="-5" dirty="0"/>
              <a:t>stress,</a:t>
            </a:r>
            <a:r>
              <a:rPr spc="-37" dirty="0"/>
              <a:t> </a:t>
            </a:r>
            <a:r>
              <a:rPr spc="-28" dirty="0"/>
              <a:t>plus</a:t>
            </a:r>
            <a:r>
              <a:rPr spc="-37" dirty="0"/>
              <a:t> </a:t>
            </a:r>
            <a:r>
              <a:rPr spc="-32" dirty="0"/>
              <a:t>d’énergie</a:t>
            </a:r>
          </a:p>
          <a:p>
            <a:pPr marL="11654" marR="76331" algn="just">
              <a:lnSpc>
                <a:spcPts val="1743"/>
              </a:lnSpc>
              <a:spcBef>
                <a:spcPts val="110"/>
              </a:spcBef>
            </a:pPr>
            <a:r>
              <a:rPr sz="1101" b="0" spc="50" dirty="0"/>
              <a:t>Vos équipes auront </a:t>
            </a:r>
            <a:r>
              <a:rPr sz="1101" b="0" spc="23" dirty="0"/>
              <a:t>un </a:t>
            </a:r>
            <a:r>
              <a:rPr sz="1101" b="0" spc="46" dirty="0"/>
              <a:t>outil </a:t>
            </a:r>
            <a:r>
              <a:rPr sz="1101" b="0" spc="55" dirty="0"/>
              <a:t>pratique </a:t>
            </a:r>
            <a:r>
              <a:rPr sz="1101" b="0" spc="46" dirty="0"/>
              <a:t>pour transformer </a:t>
            </a:r>
            <a:r>
              <a:rPr sz="1101" b="0" spc="50" dirty="0"/>
              <a:t> </a:t>
            </a:r>
            <a:r>
              <a:rPr sz="1101" b="0" spc="60" dirty="0"/>
              <a:t>des</a:t>
            </a:r>
            <a:r>
              <a:rPr sz="1101" b="0" spc="-46" dirty="0"/>
              <a:t> </a:t>
            </a:r>
            <a:r>
              <a:rPr sz="1101" b="0" spc="50" dirty="0"/>
              <a:t>situations</a:t>
            </a:r>
            <a:r>
              <a:rPr sz="1101" b="0" spc="-41" dirty="0"/>
              <a:t> </a:t>
            </a:r>
            <a:r>
              <a:rPr sz="1101" b="0" spc="46" dirty="0"/>
              <a:t>potentiellement</a:t>
            </a:r>
            <a:r>
              <a:rPr sz="1101" b="0" spc="-41" dirty="0"/>
              <a:t> </a:t>
            </a:r>
            <a:r>
              <a:rPr sz="1101" b="0" spc="55" dirty="0"/>
              <a:t>conflictuelles</a:t>
            </a:r>
            <a:r>
              <a:rPr sz="1101" b="0" spc="-41" dirty="0"/>
              <a:t> </a:t>
            </a:r>
            <a:r>
              <a:rPr sz="1101" b="0" spc="41" dirty="0"/>
              <a:t>en</a:t>
            </a:r>
            <a:r>
              <a:rPr sz="1101" b="0" spc="-41" dirty="0"/>
              <a:t> </a:t>
            </a:r>
            <a:r>
              <a:rPr sz="1101" b="0" spc="64" dirty="0" err="1"/>
              <a:t>échanges</a:t>
            </a:r>
            <a:r>
              <a:rPr sz="1101" b="0" spc="64" dirty="0"/>
              <a:t> </a:t>
            </a:r>
            <a:r>
              <a:rPr sz="1101" b="0" spc="-330" dirty="0"/>
              <a:t> </a:t>
            </a:r>
            <a:r>
              <a:rPr sz="1101" b="0" spc="50" dirty="0" err="1"/>
              <a:t>constructifs</a:t>
            </a:r>
            <a:endParaRPr sz="1101" dirty="0"/>
          </a:p>
          <a:p>
            <a:pPr>
              <a:spcBef>
                <a:spcPts val="5"/>
              </a:spcBef>
            </a:pPr>
            <a:endParaRPr sz="1606" dirty="0"/>
          </a:p>
          <a:p>
            <a:pPr marL="11654"/>
            <a:r>
              <a:rPr spc="18" dirty="0"/>
              <a:t>Efficacité</a:t>
            </a:r>
            <a:r>
              <a:rPr spc="-41" dirty="0"/>
              <a:t> </a:t>
            </a:r>
            <a:r>
              <a:rPr spc="-9" dirty="0"/>
              <a:t>opérationnelle</a:t>
            </a:r>
            <a:r>
              <a:rPr spc="-41" dirty="0"/>
              <a:t> </a:t>
            </a:r>
            <a:r>
              <a:rPr spc="5" dirty="0"/>
              <a:t>renforcée</a:t>
            </a:r>
          </a:p>
          <a:p>
            <a:pPr marL="11654" marR="4661" algn="just">
              <a:lnSpc>
                <a:spcPts val="1743"/>
              </a:lnSpc>
              <a:spcBef>
                <a:spcPts val="73"/>
              </a:spcBef>
            </a:pPr>
            <a:r>
              <a:rPr sz="1101" b="0" spc="37" dirty="0"/>
              <a:t>Réduire</a:t>
            </a:r>
            <a:r>
              <a:rPr sz="1101" b="0" spc="-41" dirty="0"/>
              <a:t> </a:t>
            </a:r>
            <a:r>
              <a:rPr sz="1101" b="0" spc="55" dirty="0"/>
              <a:t>la</a:t>
            </a:r>
            <a:r>
              <a:rPr sz="1101" b="0" spc="-41" dirty="0"/>
              <a:t> </a:t>
            </a:r>
            <a:r>
              <a:rPr sz="1101" b="0" spc="46" dirty="0"/>
              <a:t>mécommunication,</a:t>
            </a:r>
            <a:r>
              <a:rPr sz="1101" b="0" spc="-41" dirty="0"/>
              <a:t> </a:t>
            </a:r>
            <a:r>
              <a:rPr sz="1101" b="0" spc="55" dirty="0"/>
              <a:t>l’échec</a:t>
            </a:r>
            <a:r>
              <a:rPr sz="1101" b="0" spc="-41" dirty="0"/>
              <a:t> </a:t>
            </a:r>
            <a:r>
              <a:rPr sz="1101" b="0" spc="64" dirty="0"/>
              <a:t>de</a:t>
            </a:r>
            <a:r>
              <a:rPr sz="1101" b="0" spc="-37" dirty="0"/>
              <a:t> </a:t>
            </a:r>
            <a:r>
              <a:rPr sz="1101" b="0" spc="55" dirty="0"/>
              <a:t>la</a:t>
            </a:r>
            <a:r>
              <a:rPr sz="1101" b="0" spc="-41" dirty="0"/>
              <a:t> </a:t>
            </a:r>
            <a:r>
              <a:rPr sz="1101" b="0" spc="55" dirty="0"/>
              <a:t>communication </a:t>
            </a:r>
            <a:r>
              <a:rPr sz="1101" b="0" spc="-330" dirty="0"/>
              <a:t> </a:t>
            </a:r>
            <a:r>
              <a:rPr sz="1101" b="0" spc="73" dirty="0"/>
              <a:t>et </a:t>
            </a:r>
            <a:r>
              <a:rPr sz="1101" b="0" spc="46" dirty="0"/>
              <a:t>renforcer </a:t>
            </a:r>
            <a:r>
              <a:rPr sz="1101" b="0" spc="55" dirty="0"/>
              <a:t>l’efficacité </a:t>
            </a:r>
            <a:r>
              <a:rPr sz="1101" b="0" spc="60" dirty="0"/>
              <a:t>des </a:t>
            </a:r>
            <a:r>
              <a:rPr sz="1101" b="0" spc="37" dirty="0"/>
              <a:t>équipes. </a:t>
            </a:r>
            <a:r>
              <a:rPr sz="1101" b="0" spc="55" dirty="0"/>
              <a:t>Moins </a:t>
            </a:r>
            <a:r>
              <a:rPr sz="1101" b="0" spc="64" dirty="0"/>
              <a:t>de </a:t>
            </a:r>
            <a:r>
              <a:rPr sz="1101" b="0" spc="50" dirty="0"/>
              <a:t>confusion </a:t>
            </a:r>
            <a:r>
              <a:rPr sz="1101" b="0" spc="55" dirty="0"/>
              <a:t> </a:t>
            </a:r>
            <a:r>
              <a:rPr sz="1101" b="0" spc="46" dirty="0"/>
              <a:t>pour</a:t>
            </a:r>
            <a:r>
              <a:rPr sz="1101" b="0" spc="-60" dirty="0"/>
              <a:t> </a:t>
            </a:r>
            <a:r>
              <a:rPr sz="1101" b="0" spc="41" dirty="0"/>
              <a:t>plus</a:t>
            </a:r>
            <a:r>
              <a:rPr sz="1101" b="0" spc="-55" dirty="0"/>
              <a:t> </a:t>
            </a:r>
            <a:r>
              <a:rPr sz="1101" b="0" spc="64" dirty="0"/>
              <a:t>de</a:t>
            </a:r>
            <a:r>
              <a:rPr sz="1101" b="0" spc="-55" dirty="0"/>
              <a:t> </a:t>
            </a:r>
            <a:r>
              <a:rPr sz="1101" b="0" spc="50" dirty="0"/>
              <a:t>clarté.</a:t>
            </a:r>
            <a:r>
              <a:rPr sz="1101" b="0" spc="-55" dirty="0"/>
              <a:t> </a:t>
            </a:r>
            <a:r>
              <a:rPr sz="1101" b="0" spc="55" dirty="0"/>
              <a:t>Moins</a:t>
            </a:r>
            <a:r>
              <a:rPr sz="1101" b="0" spc="-55" dirty="0"/>
              <a:t> </a:t>
            </a:r>
            <a:r>
              <a:rPr sz="1101" b="0" spc="64" dirty="0"/>
              <a:t>de</a:t>
            </a:r>
            <a:r>
              <a:rPr sz="1101" b="0" spc="-55" dirty="0"/>
              <a:t> </a:t>
            </a:r>
            <a:r>
              <a:rPr sz="1101" b="0" spc="55" dirty="0"/>
              <a:t>discussions</a:t>
            </a:r>
            <a:r>
              <a:rPr sz="1101" b="0" spc="-55" dirty="0"/>
              <a:t> </a:t>
            </a:r>
            <a:r>
              <a:rPr sz="1101" b="0" spc="46" dirty="0"/>
              <a:t>inutiles</a:t>
            </a:r>
            <a:r>
              <a:rPr sz="1101" b="0" spc="-55" dirty="0"/>
              <a:t> </a:t>
            </a:r>
            <a:r>
              <a:rPr sz="1101" b="0" spc="46" dirty="0"/>
              <a:t>pour</a:t>
            </a:r>
            <a:r>
              <a:rPr sz="1101" b="0" spc="-55" dirty="0"/>
              <a:t> </a:t>
            </a:r>
            <a:r>
              <a:rPr sz="1101" b="0" spc="41" dirty="0"/>
              <a:t>plus </a:t>
            </a:r>
            <a:r>
              <a:rPr sz="1101" b="0" spc="-330" dirty="0"/>
              <a:t> </a:t>
            </a:r>
            <a:r>
              <a:rPr sz="1101" b="0" spc="41" dirty="0" err="1"/>
              <a:t>d’action</a:t>
            </a:r>
            <a:endParaRPr sz="1101" dirty="0"/>
          </a:p>
        </p:txBody>
      </p:sp>
      <p:sp>
        <p:nvSpPr>
          <p:cNvPr id="7" name="object 7"/>
          <p:cNvSpPr/>
          <p:nvPr/>
        </p:nvSpPr>
        <p:spPr>
          <a:xfrm>
            <a:off x="8787383" y="5734543"/>
            <a:ext cx="1123457" cy="1123457"/>
          </a:xfrm>
          <a:custGeom>
            <a:avLst/>
            <a:gdLst/>
            <a:ahLst/>
            <a:cxnLst/>
            <a:rect l="l" t="t" r="r" b="b"/>
            <a:pathLst>
              <a:path w="1224279" h="1224279">
                <a:moveTo>
                  <a:pt x="1224009" y="0"/>
                </a:moveTo>
                <a:lnTo>
                  <a:pt x="1193850" y="0"/>
                </a:lnTo>
                <a:lnTo>
                  <a:pt x="1145834" y="947"/>
                </a:lnTo>
                <a:lnTo>
                  <a:pt x="1098299" y="3768"/>
                </a:lnTo>
                <a:lnTo>
                  <a:pt x="1051282" y="8424"/>
                </a:lnTo>
                <a:lnTo>
                  <a:pt x="1004816" y="14882"/>
                </a:lnTo>
                <a:lnTo>
                  <a:pt x="958939" y="23104"/>
                </a:lnTo>
                <a:lnTo>
                  <a:pt x="913686" y="33056"/>
                </a:lnTo>
                <a:lnTo>
                  <a:pt x="869092" y="44702"/>
                </a:lnTo>
                <a:lnTo>
                  <a:pt x="825194" y="58006"/>
                </a:lnTo>
                <a:lnTo>
                  <a:pt x="782027" y="72933"/>
                </a:lnTo>
                <a:lnTo>
                  <a:pt x="739626" y="89446"/>
                </a:lnTo>
                <a:lnTo>
                  <a:pt x="698027" y="107511"/>
                </a:lnTo>
                <a:lnTo>
                  <a:pt x="657266" y="127091"/>
                </a:lnTo>
                <a:lnTo>
                  <a:pt x="617379" y="148151"/>
                </a:lnTo>
                <a:lnTo>
                  <a:pt x="578401" y="170655"/>
                </a:lnTo>
                <a:lnTo>
                  <a:pt x="540368" y="194567"/>
                </a:lnTo>
                <a:lnTo>
                  <a:pt x="503316" y="219853"/>
                </a:lnTo>
                <a:lnTo>
                  <a:pt x="467280" y="246475"/>
                </a:lnTo>
                <a:lnTo>
                  <a:pt x="432295" y="274400"/>
                </a:lnTo>
                <a:lnTo>
                  <a:pt x="398398" y="303590"/>
                </a:lnTo>
                <a:lnTo>
                  <a:pt x="365625" y="334010"/>
                </a:lnTo>
                <a:lnTo>
                  <a:pt x="334010" y="365625"/>
                </a:lnTo>
                <a:lnTo>
                  <a:pt x="303590" y="398398"/>
                </a:lnTo>
                <a:lnTo>
                  <a:pt x="274400" y="432295"/>
                </a:lnTo>
                <a:lnTo>
                  <a:pt x="246475" y="467280"/>
                </a:lnTo>
                <a:lnTo>
                  <a:pt x="219853" y="503316"/>
                </a:lnTo>
                <a:lnTo>
                  <a:pt x="194567" y="540368"/>
                </a:lnTo>
                <a:lnTo>
                  <a:pt x="170655" y="578401"/>
                </a:lnTo>
                <a:lnTo>
                  <a:pt x="148151" y="617379"/>
                </a:lnTo>
                <a:lnTo>
                  <a:pt x="127091" y="657266"/>
                </a:lnTo>
                <a:lnTo>
                  <a:pt x="107511" y="698027"/>
                </a:lnTo>
                <a:lnTo>
                  <a:pt x="89446" y="739626"/>
                </a:lnTo>
                <a:lnTo>
                  <a:pt x="72933" y="782027"/>
                </a:lnTo>
                <a:lnTo>
                  <a:pt x="58006" y="825194"/>
                </a:lnTo>
                <a:lnTo>
                  <a:pt x="44702" y="869092"/>
                </a:lnTo>
                <a:lnTo>
                  <a:pt x="33056" y="913686"/>
                </a:lnTo>
                <a:lnTo>
                  <a:pt x="23104" y="958939"/>
                </a:lnTo>
                <a:lnTo>
                  <a:pt x="14882" y="1004816"/>
                </a:lnTo>
                <a:lnTo>
                  <a:pt x="8424" y="1051282"/>
                </a:lnTo>
                <a:lnTo>
                  <a:pt x="3768" y="1098299"/>
                </a:lnTo>
                <a:lnTo>
                  <a:pt x="947" y="1145834"/>
                </a:lnTo>
                <a:lnTo>
                  <a:pt x="0" y="1193850"/>
                </a:lnTo>
                <a:lnTo>
                  <a:pt x="0" y="1223999"/>
                </a:lnTo>
                <a:lnTo>
                  <a:pt x="1224009" y="1223999"/>
                </a:lnTo>
                <a:lnTo>
                  <a:pt x="1224009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 flipH="1">
            <a:off x="4952997" y="1984807"/>
            <a:ext cx="45719" cy="3087659"/>
          </a:xfrm>
          <a:custGeom>
            <a:avLst/>
            <a:gdLst/>
            <a:ahLst/>
            <a:cxnLst/>
            <a:rect l="l" t="t" r="r" b="b"/>
            <a:pathLst>
              <a:path h="4626610">
                <a:moveTo>
                  <a:pt x="0" y="0"/>
                </a:moveTo>
                <a:lnTo>
                  <a:pt x="0" y="4626000"/>
                </a:lnTo>
              </a:path>
            </a:pathLst>
          </a:custGeom>
          <a:ln w="9525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6EFA1E-5172-4A5A-A3B3-0ADAE8B5B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537" y="5181124"/>
            <a:ext cx="1710142" cy="16268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26555" y="5375769"/>
            <a:ext cx="4405255" cy="658548"/>
          </a:xfrm>
          <a:prstGeom prst="rect">
            <a:avLst/>
          </a:prstGeom>
          <a:solidFill>
            <a:srgbClr val="F9F8F5"/>
          </a:solidFill>
        </p:spPr>
        <p:txBody>
          <a:bodyPr vert="horz" wrap="square" lIns="0" tIns="11654" rIns="0" bIns="0" rtlCol="0">
            <a:spAutoFit/>
          </a:bodyPr>
          <a:lstStyle/>
          <a:p>
            <a:pPr marL="11654" marR="4661" lvl="0" indent="0" algn="ctr" defTabSz="914400" rtl="0" eaLnBrk="1" fontAlgn="auto" latinLnBrk="0" hangingPunct="1">
              <a:lnSpc>
                <a:spcPct val="131900"/>
              </a:lnSpc>
              <a:spcBef>
                <a:spcPts val="9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1" b="0" i="0" u="none" strike="noStrike" kern="1200" cap="none" spc="8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PCM </a:t>
            </a:r>
            <a:r>
              <a:rPr kumimoji="0" sz="1101" b="0" i="0" u="none" strike="noStrike" kern="1200" cap="none" spc="69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est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utilisé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dans </a:t>
            </a:r>
            <a:r>
              <a:rPr kumimoji="0" sz="1101" b="0" i="0" u="none" strike="noStrike" kern="1200" cap="none" spc="2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54 </a:t>
            </a:r>
            <a:r>
              <a:rPr kumimoji="0" sz="1101" b="0" i="0" u="none" strike="noStrike" kern="1200" cap="none" spc="78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pays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par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les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plus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grandes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entreprises,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telles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que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55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la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NASA,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32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l’Oréal,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Pixar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et</a:t>
            </a:r>
            <a:r>
              <a:rPr kumimoji="0" sz="1101" b="0" i="0" u="none" strike="noStrike" kern="1200" cap="none" spc="-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1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BMW,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grâce 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87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à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2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un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réseau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de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1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plus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4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de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6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4000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formateurs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73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et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83" normalizeH="0" baseline="0" noProof="0" dirty="0" err="1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coachs</a:t>
            </a:r>
            <a:r>
              <a:rPr kumimoji="0" sz="1101" b="0" i="0" u="none" strike="noStrike" kern="1200" cap="none" spc="-5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r>
              <a:rPr kumimoji="0" sz="1101" b="0" i="0" u="none" strike="noStrike" kern="1200" cap="none" spc="46" normalizeH="0" baseline="0" noProof="0" dirty="0" err="1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certifiés</a:t>
            </a:r>
            <a:r>
              <a:rPr kumimoji="0" sz="1101" b="0" i="0" u="none" strike="noStrike" kern="1200" cap="none" spc="-330" normalizeH="0" baseline="0" noProof="0" dirty="0">
                <a:ln>
                  <a:noFill/>
                </a:ln>
                <a:solidFill>
                  <a:srgbClr val="0E205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Tahoma"/>
              </a:rPr>
              <a:t> </a:t>
            </a:r>
            <a:endParaRPr kumimoji="0" sz="11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906000" cy="6858000"/>
          </a:xfrm>
          <a:custGeom>
            <a:avLst/>
            <a:gdLst/>
            <a:ahLst/>
            <a:cxnLst/>
            <a:rect l="l" t="t" r="r" b="b"/>
            <a:pathLst>
              <a:path w="20104100" h="14211935">
                <a:moveTo>
                  <a:pt x="20104099" y="14211672"/>
                </a:moveTo>
                <a:lnTo>
                  <a:pt x="0" y="14211672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4211672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pPr marL="0" marR="0" lvl="0" indent="0" algn="l" defTabSz="362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81" y="676727"/>
            <a:ext cx="3101824" cy="1999015"/>
          </a:xfrm>
          <a:prstGeom prst="rect">
            <a:avLst/>
          </a:prstGeom>
        </p:spPr>
      </p:pic>
      <p:pic>
        <p:nvPicPr>
          <p:cNvPr id="19" name="Image 2">
            <a:extLst>
              <a:ext uri="{FF2B5EF4-FFF2-40B4-BE49-F238E27FC236}">
                <a16:creationId xmlns:a16="http://schemas.microsoft.com/office/drawing/2014/main" id="{D66D3896-C7AA-4323-A3DC-471A5AEA7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29236"/>
            <a:ext cx="530035" cy="33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58F1B2-0225-436A-AC14-67ADDB3B7375}"/>
              </a:ext>
            </a:extLst>
          </p:cNvPr>
          <p:cNvSpPr/>
          <p:nvPr/>
        </p:nvSpPr>
        <p:spPr>
          <a:xfrm>
            <a:off x="2667000" y="2285999"/>
            <a:ext cx="4298759" cy="3616649"/>
          </a:xfrm>
          <a:prstGeom prst="roundRect">
            <a:avLst>
              <a:gd name="adj" fmla="val 40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DEA0F-5B67-4089-B302-A4CD877849F6}"/>
              </a:ext>
            </a:extLst>
          </p:cNvPr>
          <p:cNvSpPr/>
          <p:nvPr/>
        </p:nvSpPr>
        <p:spPr>
          <a:xfrm>
            <a:off x="2675398" y="2774613"/>
            <a:ext cx="4320764" cy="31280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3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+mn-cs"/>
              </a:rPr>
              <a:t>Formatrice certifiée au Process Communication Model </a:t>
            </a:r>
            <a:r>
              <a:rPr kumimoji="0" lang="fr-FR" sz="1720" b="0" i="0" u="none" strike="noStrike" kern="1200" cap="none" spc="4" normalizeH="0" baseline="33333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+mn-cs"/>
              </a:rPr>
              <a:t>®</a:t>
            </a:r>
          </a:p>
          <a:p>
            <a:pPr marL="0" marR="0" lvl="0" indent="0" algn="l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+mn-cs"/>
              </a:rPr>
              <a:t>Executive</a:t>
            </a: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+mn-cs"/>
              </a:rPr>
              <a:t>Coach_RNCP</a:t>
            </a:r>
            <a:endParaRPr kumimoji="0" lang="fr-FR" sz="110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49" b="1" i="0" u="none" strike="noStrike" kern="1200" cap="small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Mail</a:t>
            </a:r>
            <a:r>
              <a:rPr kumimoji="0" lang="fr-FR" sz="114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1149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2798B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s.paleotti-JIkhformation@outlook.com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2798B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fr-FR" sz="1102" i="0" u="none" strike="noStrike" kern="1200" cap="none" spc="0" normalizeH="0" baseline="0" noProof="0" dirty="0">
              <a:ln>
                <a:noFill/>
              </a:ln>
              <a:solidFill>
                <a:srgbClr val="2798B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2" spc="14" dirty="0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rPr>
              <a:t>Téléphone</a:t>
            </a:r>
            <a:r>
              <a:rPr kumimoji="0" lang="fr-FR" sz="110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06 62 56 18 22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	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46" b="0" i="0" u="none" strike="noStrike" kern="1200" cap="none" spc="0" normalizeH="0" baseline="0" noProof="0" dirty="0">
                <a:ln>
                  <a:noFill/>
                </a:ln>
                <a:solidFill>
                  <a:srgbClr val="0078B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https://www.linkedin.com/in/stephany-paleotti-59210914b/</a:t>
            </a:r>
            <a:r>
              <a:rPr kumimoji="0" lang="fr-FR" sz="946" b="0" i="0" u="none" strike="noStrike" kern="1200" cap="none" spc="0" normalizeH="0" baseline="0" noProof="0" dirty="0">
                <a:ln>
                  <a:noFill/>
                </a:ln>
                <a:solidFill>
                  <a:srgbClr val="0078B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26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85" b="1" i="0" u="none" strike="noStrike" kern="1200" cap="none" spc="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/>
              </a:rPr>
              <a:t>Compétences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Cycle </a:t>
            </a:r>
            <a:r>
              <a:rPr kumimoji="0" lang="fr-FR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Ingénieur_CNAM</a:t>
            </a:r>
            <a:endParaRPr kumimoji="0" lang="fr-FR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Master 2 Qualité et </a:t>
            </a:r>
            <a:r>
              <a:rPr kumimoji="0" lang="fr-FR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GDR_Faculté</a:t>
            </a: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Médecine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EHESP de Rennes 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Formatrice certifiée PCM, </a:t>
            </a:r>
            <a:r>
              <a:rPr kumimoji="0" lang="fr-FR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Executive</a:t>
            </a: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Coach-RNCP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2" dirty="0">
                <a:solidFill>
                  <a:prstClr val="black"/>
                </a:solidFill>
                <a:latin typeface="Century Gothic" panose="020B0502020202020204" pitchFamily="34" charset="0"/>
              </a:rPr>
              <a:t>Maitre</a:t>
            </a: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Praticien PNL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Formée au modèle de Karpman, Ennéagramme</a:t>
            </a:r>
          </a:p>
          <a:p>
            <a:pPr marL="0" marR="0" lvl="0" indent="0" algn="just" defTabSz="686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Espace mental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10103C5A-9B6C-44E4-9300-4BB8FD54E5A9}"/>
              </a:ext>
            </a:extLst>
          </p:cNvPr>
          <p:cNvSpPr txBox="1"/>
          <p:nvPr/>
        </p:nvSpPr>
        <p:spPr>
          <a:xfrm>
            <a:off x="4119957" y="1967220"/>
            <a:ext cx="1771426" cy="611581"/>
          </a:xfrm>
          <a:prstGeom prst="rect">
            <a:avLst/>
          </a:prstGeom>
          <a:noFill/>
        </p:spPr>
        <p:txBody>
          <a:bodyPr lIns="0" tIns="9528" rIns="0" bIns="0">
            <a:spAutoFit/>
          </a:bodyPr>
          <a:lstStyle/>
          <a:p>
            <a:pPr marL="9529" marR="0" lvl="0" indent="0" algn="r" defTabSz="686074" rtl="0" eaLnBrk="1" fontAlgn="auto" latinLnBrk="0" hangingPunct="1">
              <a:lnSpc>
                <a:spcPct val="100000"/>
              </a:lnSpc>
              <a:spcBef>
                <a:spcPts val="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14" b="1" i="0" u="none" strike="noStrike" kern="1200" cap="none" spc="287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Stephany </a:t>
            </a:r>
          </a:p>
          <a:p>
            <a:pPr marL="9529" marR="0" lvl="0" indent="0" algn="r" defTabSz="686074" rtl="0" eaLnBrk="1" fontAlgn="auto" latinLnBrk="0" hangingPunct="1">
              <a:lnSpc>
                <a:spcPct val="100000"/>
              </a:lnSpc>
              <a:spcBef>
                <a:spcPts val="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14" b="1" i="0" u="none" strike="noStrike" kern="1200" cap="none" spc="287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PALEOTTI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49B91EE-63F0-4176-B861-3666899C1D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20886"/>
          <a:stretch/>
        </p:blipFill>
        <p:spPr bwMode="auto">
          <a:xfrm>
            <a:off x="5923527" y="1442977"/>
            <a:ext cx="1087654" cy="114549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A2292D-2568-4915-A4E1-DCC39AC4C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98" y="5126342"/>
            <a:ext cx="1264920" cy="1264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1577" cy="1321577"/>
          </a:xfrm>
          <a:custGeom>
            <a:avLst/>
            <a:gdLst/>
            <a:ahLst/>
            <a:cxnLst/>
            <a:rect l="l" t="t" r="r" b="b"/>
            <a:pathLst>
              <a:path w="1440180" h="1440180">
                <a:moveTo>
                  <a:pt x="1439994" y="0"/>
                </a:moveTo>
                <a:lnTo>
                  <a:pt x="0" y="0"/>
                </a:lnTo>
                <a:lnTo>
                  <a:pt x="0" y="1440002"/>
                </a:lnTo>
                <a:lnTo>
                  <a:pt x="52557" y="1440002"/>
                </a:lnTo>
                <a:lnTo>
                  <a:pt x="101265" y="1439163"/>
                </a:lnTo>
                <a:lnTo>
                  <a:pt x="149552" y="1436664"/>
                </a:lnTo>
                <a:lnTo>
                  <a:pt x="197390" y="1432533"/>
                </a:lnTo>
                <a:lnTo>
                  <a:pt x="244751" y="1426797"/>
                </a:lnTo>
                <a:lnTo>
                  <a:pt x="291608" y="1419485"/>
                </a:lnTo>
                <a:lnTo>
                  <a:pt x="337933" y="1410622"/>
                </a:lnTo>
                <a:lnTo>
                  <a:pt x="383699" y="1400237"/>
                </a:lnTo>
                <a:lnTo>
                  <a:pt x="428879" y="1388358"/>
                </a:lnTo>
                <a:lnTo>
                  <a:pt x="473444" y="1375012"/>
                </a:lnTo>
                <a:lnTo>
                  <a:pt x="517368" y="1360226"/>
                </a:lnTo>
                <a:lnTo>
                  <a:pt x="560623" y="1344028"/>
                </a:lnTo>
                <a:lnTo>
                  <a:pt x="603180" y="1326445"/>
                </a:lnTo>
                <a:lnTo>
                  <a:pt x="645014" y="1307505"/>
                </a:lnTo>
                <a:lnTo>
                  <a:pt x="686096" y="1287236"/>
                </a:lnTo>
                <a:lnTo>
                  <a:pt x="726399" y="1265665"/>
                </a:lnTo>
                <a:lnTo>
                  <a:pt x="765895" y="1242819"/>
                </a:lnTo>
                <a:lnTo>
                  <a:pt x="804556" y="1218726"/>
                </a:lnTo>
                <a:lnTo>
                  <a:pt x="842356" y="1193414"/>
                </a:lnTo>
                <a:lnTo>
                  <a:pt x="879267" y="1166910"/>
                </a:lnTo>
                <a:lnTo>
                  <a:pt x="915260" y="1139241"/>
                </a:lnTo>
                <a:lnTo>
                  <a:pt x="950310" y="1110435"/>
                </a:lnTo>
                <a:lnTo>
                  <a:pt x="984387" y="1080520"/>
                </a:lnTo>
                <a:lnTo>
                  <a:pt x="1017465" y="1049523"/>
                </a:lnTo>
                <a:lnTo>
                  <a:pt x="1049517" y="1017471"/>
                </a:lnTo>
                <a:lnTo>
                  <a:pt x="1080514" y="984393"/>
                </a:lnTo>
                <a:lnTo>
                  <a:pt x="1110429" y="950315"/>
                </a:lnTo>
                <a:lnTo>
                  <a:pt x="1139234" y="915266"/>
                </a:lnTo>
                <a:lnTo>
                  <a:pt x="1166903" y="879272"/>
                </a:lnTo>
                <a:lnTo>
                  <a:pt x="1193407" y="842361"/>
                </a:lnTo>
                <a:lnTo>
                  <a:pt x="1218719" y="804561"/>
                </a:lnTo>
                <a:lnTo>
                  <a:pt x="1242812" y="765899"/>
                </a:lnTo>
                <a:lnTo>
                  <a:pt x="1265658" y="726402"/>
                </a:lnTo>
                <a:lnTo>
                  <a:pt x="1287229" y="686099"/>
                </a:lnTo>
                <a:lnTo>
                  <a:pt x="1307498" y="645017"/>
                </a:lnTo>
                <a:lnTo>
                  <a:pt x="1326438" y="603183"/>
                </a:lnTo>
                <a:lnTo>
                  <a:pt x="1344020" y="560625"/>
                </a:lnTo>
                <a:lnTo>
                  <a:pt x="1360218" y="517370"/>
                </a:lnTo>
                <a:lnTo>
                  <a:pt x="1375004" y="473445"/>
                </a:lnTo>
                <a:lnTo>
                  <a:pt x="1388351" y="428879"/>
                </a:lnTo>
                <a:lnTo>
                  <a:pt x="1400230" y="383699"/>
                </a:lnTo>
                <a:lnTo>
                  <a:pt x="1410614" y="337932"/>
                </a:lnTo>
                <a:lnTo>
                  <a:pt x="1419477" y="291606"/>
                </a:lnTo>
                <a:lnTo>
                  <a:pt x="1426790" y="244749"/>
                </a:lnTo>
                <a:lnTo>
                  <a:pt x="1432525" y="197387"/>
                </a:lnTo>
                <a:lnTo>
                  <a:pt x="1436656" y="149549"/>
                </a:lnTo>
                <a:lnTo>
                  <a:pt x="1439155" y="101261"/>
                </a:lnTo>
                <a:lnTo>
                  <a:pt x="1439994" y="52552"/>
                </a:lnTo>
                <a:lnTo>
                  <a:pt x="1439994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3" name="object 3"/>
          <p:cNvSpPr/>
          <p:nvPr/>
        </p:nvSpPr>
        <p:spPr>
          <a:xfrm>
            <a:off x="0" y="5495226"/>
            <a:ext cx="9910662" cy="958551"/>
          </a:xfrm>
          <a:custGeom>
            <a:avLst/>
            <a:gdLst/>
            <a:ahLst/>
            <a:cxnLst/>
            <a:rect l="l" t="t" r="r" b="b"/>
            <a:pathLst>
              <a:path w="10800080" h="1044575">
                <a:moveTo>
                  <a:pt x="0" y="1044003"/>
                </a:moveTo>
                <a:lnTo>
                  <a:pt x="10800003" y="1044003"/>
                </a:lnTo>
                <a:lnTo>
                  <a:pt x="10800003" y="0"/>
                </a:lnTo>
                <a:lnTo>
                  <a:pt x="0" y="0"/>
                </a:lnTo>
                <a:lnTo>
                  <a:pt x="0" y="104400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29998"/>
            </a:schemeClr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3875" y="314843"/>
            <a:ext cx="3490179" cy="1165930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lnSpc>
                <a:spcPts val="3028"/>
              </a:lnSpc>
              <a:spcBef>
                <a:spcPts val="92"/>
              </a:spcBef>
            </a:pPr>
            <a:r>
              <a:rPr lang="fr-FR" spc="18" dirty="0"/>
              <a:t>Programme de formation</a:t>
            </a:r>
            <a:br>
              <a:rPr lang="fr-FR" spc="161" dirty="0"/>
            </a:br>
            <a:endParaRPr spc="16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569DC1-FF04-4516-94CC-EB0507CE6205}"/>
              </a:ext>
            </a:extLst>
          </p:cNvPr>
          <p:cNvSpPr/>
          <p:nvPr/>
        </p:nvSpPr>
        <p:spPr>
          <a:xfrm>
            <a:off x="427265" y="1799458"/>
            <a:ext cx="2771207" cy="3447827"/>
          </a:xfrm>
          <a:prstGeom prst="rect">
            <a:avLst/>
          </a:prstGeom>
          <a:solidFill>
            <a:srgbClr val="F5F5EF"/>
          </a:solidFill>
          <a:ln w="952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252000" anchor="ctr"/>
          <a:lstStyle/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Matin 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Interaction [Interview] et </a:t>
            </a:r>
            <a:r>
              <a:rPr lang="fr-FR" sz="1101" kern="0" dirty="0">
                <a:solidFill>
                  <a:prstClr val="black"/>
                </a:solidFill>
              </a:rPr>
              <a:t>Règles de vie 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Interaction [Je suis formidable]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Perceptions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Les 6 types de personnalité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Les points forts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Les questions existentielles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prstClr val="black"/>
              </a:solidFill>
              <a:latin typeface="Calibri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Après-midi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Interaction [Ascenseur] 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Analyse de Vidéos PCM en +/+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La structure de personnalité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Remise des Inventaires de personnalité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  <a:latin typeface="Calibri"/>
              </a:rPr>
              <a:t>[Interaction] Les styles d’interaction </a:t>
            </a:r>
          </a:p>
        </p:txBody>
      </p:sp>
      <p:sp>
        <p:nvSpPr>
          <p:cNvPr id="15" name="Rectangle avec coins arrondis du même côté 2">
            <a:extLst>
              <a:ext uri="{FF2B5EF4-FFF2-40B4-BE49-F238E27FC236}">
                <a16:creationId xmlns:a16="http://schemas.microsoft.com/office/drawing/2014/main" id="{D281FCC6-69C1-49F3-A389-E7A053FA250B}"/>
              </a:ext>
            </a:extLst>
          </p:cNvPr>
          <p:cNvSpPr/>
          <p:nvPr/>
        </p:nvSpPr>
        <p:spPr>
          <a:xfrm>
            <a:off x="622473" y="1636099"/>
            <a:ext cx="1328569" cy="303290"/>
          </a:xfrm>
          <a:prstGeom prst="rect">
            <a:avLst/>
          </a:prstGeom>
          <a:solidFill>
            <a:srgbClr val="F5F5E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52" b="1" kern="0" cap="small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Jour 1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A012F92-F4BD-4978-BD2C-4464DF24F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88" y="5567971"/>
            <a:ext cx="9290303" cy="90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42950"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defTabSz="742950"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742950"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742950"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742950"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fr-FR" altLang="fr-FR" sz="1285" b="1" spc="138" dirty="0">
                <a:solidFill>
                  <a:srgbClr val="000000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Partir à la découverte de Soi, du monde de l’autre…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fr-FR" altLang="fr-FR" sz="1285" b="1" spc="138" dirty="0">
                <a:solidFill>
                  <a:srgbClr val="000000"/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Toutes les sessions PCM se déroulent sous forme d’interactions entre les participants et les formateurs, contiennent un apport théorique et le debrief des inventaires de personnalité.</a:t>
            </a:r>
            <a:endParaRPr lang="fr-FR" altLang="fr-FR" sz="1285" b="1" spc="138" dirty="0">
              <a:solidFill>
                <a:srgbClr val="000000"/>
              </a:solidFill>
              <a:latin typeface="Candara Light" panose="020E0502030303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D22719-B560-404D-94F4-F54A54CF2118}"/>
              </a:ext>
            </a:extLst>
          </p:cNvPr>
          <p:cNvSpPr/>
          <p:nvPr/>
        </p:nvSpPr>
        <p:spPr>
          <a:xfrm>
            <a:off x="3537916" y="1795616"/>
            <a:ext cx="2771207" cy="3447827"/>
          </a:xfrm>
          <a:prstGeom prst="rect">
            <a:avLst/>
          </a:prstGeom>
          <a:solidFill>
            <a:srgbClr val="F5F5EF"/>
          </a:solidFill>
          <a:ln w="952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252000" anchor="ctr"/>
          <a:lstStyle/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Matin </a:t>
            </a:r>
          </a:p>
          <a:p>
            <a:r>
              <a:rPr lang="fr-FR" sz="1101" kern="0" dirty="0">
                <a:solidFill>
                  <a:prstClr val="black"/>
                </a:solidFill>
                <a:latin typeface="Calibri"/>
              </a:rPr>
              <a:t>Accueil et espace-questions</a:t>
            </a:r>
          </a:p>
          <a:p>
            <a:r>
              <a:rPr lang="fr-FR" sz="1101" kern="0" dirty="0">
                <a:solidFill>
                  <a:prstClr val="black"/>
                </a:solidFill>
              </a:rPr>
              <a:t>Interaction [10 permissions]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Les parties de personnalité 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Les canaux de communication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prstClr val="black"/>
              </a:solidFill>
              <a:latin typeface="Calibri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Après-midi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[Interaction] Les environnements préférés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[Interaction] Les besoins psychologiques  Partage d’expérience</a:t>
            </a:r>
          </a:p>
          <a:p>
            <a:r>
              <a:rPr lang="fr-FR" sz="1101" kern="0" dirty="0">
                <a:solidFill>
                  <a:prstClr val="black"/>
                </a:solidFill>
              </a:rPr>
              <a:t>Interaction [</a:t>
            </a:r>
            <a:r>
              <a:rPr lang="fr-FR" sz="1101" kern="0" dirty="0" err="1">
                <a:solidFill>
                  <a:prstClr val="black"/>
                </a:solidFill>
              </a:rPr>
              <a:t>Com’dating</a:t>
            </a:r>
            <a:r>
              <a:rPr lang="fr-FR" sz="1101" kern="0" dirty="0">
                <a:solidFill>
                  <a:prstClr val="black"/>
                </a:solidFill>
              </a:rPr>
              <a:t>]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Debrief</a:t>
            </a: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avec coins arrondis du même côté 2">
            <a:extLst>
              <a:ext uri="{FF2B5EF4-FFF2-40B4-BE49-F238E27FC236}">
                <a16:creationId xmlns:a16="http://schemas.microsoft.com/office/drawing/2014/main" id="{F57A4262-9470-48C3-A06D-DA19EDDDC8BF}"/>
              </a:ext>
            </a:extLst>
          </p:cNvPr>
          <p:cNvSpPr/>
          <p:nvPr/>
        </p:nvSpPr>
        <p:spPr>
          <a:xfrm>
            <a:off x="3733123" y="1632257"/>
            <a:ext cx="1328569" cy="303290"/>
          </a:xfrm>
          <a:prstGeom prst="rect">
            <a:avLst/>
          </a:prstGeom>
          <a:solidFill>
            <a:srgbClr val="F5F5E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52" b="1" kern="0" cap="small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Jour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3EB6E9-40F4-4E64-9BA0-A2B14101F61F}"/>
              </a:ext>
            </a:extLst>
          </p:cNvPr>
          <p:cNvSpPr/>
          <p:nvPr/>
        </p:nvSpPr>
        <p:spPr>
          <a:xfrm>
            <a:off x="8382000" y="970316"/>
            <a:ext cx="1464774" cy="573517"/>
          </a:xfrm>
          <a:prstGeom prst="rect">
            <a:avLst/>
          </a:prstGeom>
          <a:solidFill>
            <a:srgbClr val="F5F5E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Public</a:t>
            </a:r>
            <a:r>
              <a:rPr lang="fr-FR" sz="1285" kern="0" dirty="0">
                <a:solidFill>
                  <a:prstClr val="black"/>
                </a:solidFill>
                <a:latin typeface="Calibri"/>
              </a:rPr>
              <a:t>	Tout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Requis</a:t>
            </a:r>
            <a:r>
              <a:rPr lang="fr-FR" sz="1285" kern="0" dirty="0">
                <a:solidFill>
                  <a:srgbClr val="F79646">
                    <a:lumMod val="75000"/>
                  </a:srgb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 </a:t>
            </a:r>
            <a:r>
              <a:rPr lang="fr-FR" sz="1285" kern="0" dirty="0">
                <a:solidFill>
                  <a:srgbClr val="F79646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fr-FR" sz="1285" kern="0" dirty="0">
                <a:solidFill>
                  <a:prstClr val="black"/>
                </a:solidFill>
                <a:latin typeface="Calibri"/>
              </a:rPr>
              <a:t>Aucun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Horaires</a:t>
            </a:r>
            <a:r>
              <a:rPr lang="fr-FR" sz="1285" kern="0" dirty="0">
                <a:solidFill>
                  <a:srgbClr val="F79646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1285" b="1" kern="0" dirty="0">
                <a:solidFill>
                  <a:prstClr val="black"/>
                </a:solidFill>
                <a:latin typeface="Calibri"/>
              </a:rPr>
              <a:t>	</a:t>
            </a:r>
            <a:r>
              <a:rPr lang="fr-FR" sz="1285" kern="0" dirty="0">
                <a:solidFill>
                  <a:prstClr val="black"/>
                </a:solidFill>
                <a:latin typeface="Calibri"/>
              </a:rPr>
              <a:t>9h – 17h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BD508-BC96-41C9-BA4F-F23B53981B50}"/>
              </a:ext>
            </a:extLst>
          </p:cNvPr>
          <p:cNvSpPr/>
          <p:nvPr/>
        </p:nvSpPr>
        <p:spPr>
          <a:xfrm>
            <a:off x="6705600" y="1795616"/>
            <a:ext cx="2771207" cy="3447827"/>
          </a:xfrm>
          <a:prstGeom prst="rect">
            <a:avLst/>
          </a:prstGeom>
          <a:solidFill>
            <a:srgbClr val="F5F5EF"/>
          </a:solidFill>
          <a:ln w="952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lIns="252000" anchor="ctr"/>
          <a:lstStyle/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Matin 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La Phase en PCM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Les séquences de stress et la mécommunication en PCM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Les Drivers </a:t>
            </a:r>
          </a:p>
          <a:p>
            <a:pPr lvl="0"/>
            <a:r>
              <a:rPr lang="fr-FR" sz="1101" kern="0" dirty="0">
                <a:solidFill>
                  <a:prstClr val="black"/>
                </a:solidFill>
              </a:rPr>
              <a:t>Analyse des vidéos -/+  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prstClr val="black"/>
              </a:solidFill>
              <a:latin typeface="Calibri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85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Après-midi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Stress de la Base et de la Phase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Scénarios d’échec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Sensibilisation au phasage 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1" kern="0" dirty="0">
                <a:solidFill>
                  <a:prstClr val="black"/>
                </a:solidFill>
              </a:rPr>
              <a:t>Problématique émotionnelle et stades de développement de l’enfance</a:t>
            </a: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285" kern="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srgbClr val="F79646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10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avec coins arrondis du même côté 2">
            <a:extLst>
              <a:ext uri="{FF2B5EF4-FFF2-40B4-BE49-F238E27FC236}">
                <a16:creationId xmlns:a16="http://schemas.microsoft.com/office/drawing/2014/main" id="{819B47D6-C041-48C8-AF44-3F7472122592}"/>
              </a:ext>
            </a:extLst>
          </p:cNvPr>
          <p:cNvSpPr/>
          <p:nvPr/>
        </p:nvSpPr>
        <p:spPr>
          <a:xfrm>
            <a:off x="6900807" y="1632257"/>
            <a:ext cx="1328569" cy="303290"/>
          </a:xfrm>
          <a:prstGeom prst="rect">
            <a:avLst/>
          </a:prstGeom>
          <a:solidFill>
            <a:srgbClr val="F5F5E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569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52" b="1" kern="0" cap="small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Jour 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1577" cy="1321577"/>
          </a:xfrm>
          <a:custGeom>
            <a:avLst/>
            <a:gdLst/>
            <a:ahLst/>
            <a:cxnLst/>
            <a:rect l="l" t="t" r="r" b="b"/>
            <a:pathLst>
              <a:path w="1440180" h="1440180">
                <a:moveTo>
                  <a:pt x="1439994" y="0"/>
                </a:moveTo>
                <a:lnTo>
                  <a:pt x="0" y="0"/>
                </a:lnTo>
                <a:lnTo>
                  <a:pt x="0" y="1440002"/>
                </a:lnTo>
                <a:lnTo>
                  <a:pt x="52557" y="1440002"/>
                </a:lnTo>
                <a:lnTo>
                  <a:pt x="101265" y="1439163"/>
                </a:lnTo>
                <a:lnTo>
                  <a:pt x="149552" y="1436664"/>
                </a:lnTo>
                <a:lnTo>
                  <a:pt x="197390" y="1432533"/>
                </a:lnTo>
                <a:lnTo>
                  <a:pt x="244751" y="1426797"/>
                </a:lnTo>
                <a:lnTo>
                  <a:pt x="291608" y="1419485"/>
                </a:lnTo>
                <a:lnTo>
                  <a:pt x="337933" y="1410622"/>
                </a:lnTo>
                <a:lnTo>
                  <a:pt x="383699" y="1400237"/>
                </a:lnTo>
                <a:lnTo>
                  <a:pt x="428879" y="1388358"/>
                </a:lnTo>
                <a:lnTo>
                  <a:pt x="473444" y="1375012"/>
                </a:lnTo>
                <a:lnTo>
                  <a:pt x="517368" y="1360226"/>
                </a:lnTo>
                <a:lnTo>
                  <a:pt x="560623" y="1344028"/>
                </a:lnTo>
                <a:lnTo>
                  <a:pt x="603180" y="1326445"/>
                </a:lnTo>
                <a:lnTo>
                  <a:pt x="645014" y="1307505"/>
                </a:lnTo>
                <a:lnTo>
                  <a:pt x="686096" y="1287236"/>
                </a:lnTo>
                <a:lnTo>
                  <a:pt x="726399" y="1265665"/>
                </a:lnTo>
                <a:lnTo>
                  <a:pt x="765895" y="1242819"/>
                </a:lnTo>
                <a:lnTo>
                  <a:pt x="804556" y="1218726"/>
                </a:lnTo>
                <a:lnTo>
                  <a:pt x="842356" y="1193414"/>
                </a:lnTo>
                <a:lnTo>
                  <a:pt x="879267" y="1166910"/>
                </a:lnTo>
                <a:lnTo>
                  <a:pt x="915260" y="1139241"/>
                </a:lnTo>
                <a:lnTo>
                  <a:pt x="950310" y="1110435"/>
                </a:lnTo>
                <a:lnTo>
                  <a:pt x="984387" y="1080520"/>
                </a:lnTo>
                <a:lnTo>
                  <a:pt x="1017465" y="1049523"/>
                </a:lnTo>
                <a:lnTo>
                  <a:pt x="1049517" y="1017471"/>
                </a:lnTo>
                <a:lnTo>
                  <a:pt x="1080514" y="984393"/>
                </a:lnTo>
                <a:lnTo>
                  <a:pt x="1110429" y="950315"/>
                </a:lnTo>
                <a:lnTo>
                  <a:pt x="1139234" y="915266"/>
                </a:lnTo>
                <a:lnTo>
                  <a:pt x="1166903" y="879272"/>
                </a:lnTo>
                <a:lnTo>
                  <a:pt x="1193407" y="842361"/>
                </a:lnTo>
                <a:lnTo>
                  <a:pt x="1218719" y="804561"/>
                </a:lnTo>
                <a:lnTo>
                  <a:pt x="1242812" y="765899"/>
                </a:lnTo>
                <a:lnTo>
                  <a:pt x="1265658" y="726402"/>
                </a:lnTo>
                <a:lnTo>
                  <a:pt x="1287229" y="686099"/>
                </a:lnTo>
                <a:lnTo>
                  <a:pt x="1307498" y="645017"/>
                </a:lnTo>
                <a:lnTo>
                  <a:pt x="1326438" y="603183"/>
                </a:lnTo>
                <a:lnTo>
                  <a:pt x="1344020" y="560625"/>
                </a:lnTo>
                <a:lnTo>
                  <a:pt x="1360218" y="517370"/>
                </a:lnTo>
                <a:lnTo>
                  <a:pt x="1375004" y="473445"/>
                </a:lnTo>
                <a:lnTo>
                  <a:pt x="1388351" y="428879"/>
                </a:lnTo>
                <a:lnTo>
                  <a:pt x="1400230" y="383699"/>
                </a:lnTo>
                <a:lnTo>
                  <a:pt x="1410614" y="337932"/>
                </a:lnTo>
                <a:lnTo>
                  <a:pt x="1419477" y="291606"/>
                </a:lnTo>
                <a:lnTo>
                  <a:pt x="1426790" y="244749"/>
                </a:lnTo>
                <a:lnTo>
                  <a:pt x="1432525" y="197387"/>
                </a:lnTo>
                <a:lnTo>
                  <a:pt x="1436656" y="149549"/>
                </a:lnTo>
                <a:lnTo>
                  <a:pt x="1439155" y="101261"/>
                </a:lnTo>
                <a:lnTo>
                  <a:pt x="1439994" y="52552"/>
                </a:lnTo>
                <a:lnTo>
                  <a:pt x="1439994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6755125" cy="1935371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lnSpc>
                <a:spcPts val="3028"/>
              </a:lnSpc>
              <a:spcBef>
                <a:spcPts val="92"/>
              </a:spcBef>
            </a:pPr>
            <a:br>
              <a:rPr lang="fr-FR" spc="161" dirty="0"/>
            </a:br>
            <a:r>
              <a:rPr lang="fr-FR" kern="1200" spc="5" dirty="0">
                <a:ea typeface="+mn-ea"/>
              </a:rPr>
              <a:t>Domaines d’utilisation de</a:t>
            </a:r>
            <a:br>
              <a:rPr lang="fr-FR" kern="1200" spc="5" dirty="0">
                <a:ea typeface="+mn-ea"/>
              </a:rPr>
            </a:br>
            <a:r>
              <a:rPr lang="fr-FR" kern="1200" spc="5" dirty="0">
                <a:ea typeface="+mn-ea"/>
              </a:rPr>
              <a:t>Process Communication Model®</a:t>
            </a:r>
            <a:br>
              <a:rPr lang="fr-FR" kern="1200" spc="5" dirty="0">
                <a:ea typeface="+mn-ea"/>
              </a:rPr>
            </a:br>
            <a:br>
              <a:rPr lang="fr-FR" spc="161" dirty="0"/>
            </a:br>
            <a:endParaRPr spc="16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EF9C8E-EE0F-424E-9FC7-742345B93F40}"/>
              </a:ext>
            </a:extLst>
          </p:cNvPr>
          <p:cNvSpPr/>
          <p:nvPr/>
        </p:nvSpPr>
        <p:spPr>
          <a:xfrm>
            <a:off x="1321577" y="2438400"/>
            <a:ext cx="3792843" cy="260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Management d’équipe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Prévention et résolution des conflits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Aide au recrutement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Vente, négociation, service clientèle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Développement des organisations et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du personnel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DA301-98FF-44F4-B5CB-1F45A5AFFC38}"/>
              </a:ext>
            </a:extLst>
          </p:cNvPr>
          <p:cNvSpPr/>
          <p:nvPr/>
        </p:nvSpPr>
        <p:spPr>
          <a:xfrm>
            <a:off x="5486400" y="2438400"/>
            <a:ext cx="4419600" cy="260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Techniques de présentation et de 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modération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Coaching, consulting, développement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personnel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Relation aide soignant-patient</a:t>
            </a:r>
          </a:p>
          <a:p>
            <a:pPr>
              <a:lnSpc>
                <a:spcPct val="200000"/>
              </a:lnSpc>
            </a:pPr>
            <a:r>
              <a:rPr lang="fr-FR" sz="1400" spc="55" dirty="0">
                <a:solidFill>
                  <a:srgbClr val="0E2050"/>
                </a:solidFill>
                <a:latin typeface="Tahoma"/>
                <a:cs typeface="Tahoma"/>
              </a:rPr>
              <a:t>Enseignement et éducation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0E711AAD-52C6-4B59-A149-1E2D2C94C426}"/>
              </a:ext>
            </a:extLst>
          </p:cNvPr>
          <p:cNvSpPr/>
          <p:nvPr/>
        </p:nvSpPr>
        <p:spPr>
          <a:xfrm flipH="1">
            <a:off x="5029199" y="2667001"/>
            <a:ext cx="57847" cy="2378204"/>
          </a:xfrm>
          <a:custGeom>
            <a:avLst/>
            <a:gdLst/>
            <a:ahLst/>
            <a:cxnLst/>
            <a:rect l="l" t="t" r="r" b="b"/>
            <a:pathLst>
              <a:path h="4626610">
                <a:moveTo>
                  <a:pt x="0" y="0"/>
                </a:moveTo>
                <a:lnTo>
                  <a:pt x="0" y="4626000"/>
                </a:lnTo>
              </a:path>
            </a:pathLst>
          </a:custGeom>
          <a:ln w="9525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388307-1767-403C-83EF-382920D34D8B}"/>
              </a:ext>
            </a:extLst>
          </p:cNvPr>
          <p:cNvSpPr/>
          <p:nvPr/>
        </p:nvSpPr>
        <p:spPr>
          <a:xfrm>
            <a:off x="0" y="2057400"/>
            <a:ext cx="99060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321577" cy="1321577"/>
          </a:xfrm>
          <a:custGeom>
            <a:avLst/>
            <a:gdLst/>
            <a:ahLst/>
            <a:cxnLst/>
            <a:rect l="l" t="t" r="r" b="b"/>
            <a:pathLst>
              <a:path w="1440180" h="1440180">
                <a:moveTo>
                  <a:pt x="1439994" y="0"/>
                </a:moveTo>
                <a:lnTo>
                  <a:pt x="0" y="0"/>
                </a:lnTo>
                <a:lnTo>
                  <a:pt x="0" y="1440002"/>
                </a:lnTo>
                <a:lnTo>
                  <a:pt x="52557" y="1440002"/>
                </a:lnTo>
                <a:lnTo>
                  <a:pt x="101265" y="1439163"/>
                </a:lnTo>
                <a:lnTo>
                  <a:pt x="149552" y="1436664"/>
                </a:lnTo>
                <a:lnTo>
                  <a:pt x="197390" y="1432533"/>
                </a:lnTo>
                <a:lnTo>
                  <a:pt x="244751" y="1426797"/>
                </a:lnTo>
                <a:lnTo>
                  <a:pt x="291608" y="1419485"/>
                </a:lnTo>
                <a:lnTo>
                  <a:pt x="337933" y="1410622"/>
                </a:lnTo>
                <a:lnTo>
                  <a:pt x="383699" y="1400237"/>
                </a:lnTo>
                <a:lnTo>
                  <a:pt x="428879" y="1388358"/>
                </a:lnTo>
                <a:lnTo>
                  <a:pt x="473444" y="1375012"/>
                </a:lnTo>
                <a:lnTo>
                  <a:pt x="517368" y="1360226"/>
                </a:lnTo>
                <a:lnTo>
                  <a:pt x="560623" y="1344028"/>
                </a:lnTo>
                <a:lnTo>
                  <a:pt x="603180" y="1326445"/>
                </a:lnTo>
                <a:lnTo>
                  <a:pt x="645014" y="1307505"/>
                </a:lnTo>
                <a:lnTo>
                  <a:pt x="686096" y="1287236"/>
                </a:lnTo>
                <a:lnTo>
                  <a:pt x="726399" y="1265665"/>
                </a:lnTo>
                <a:lnTo>
                  <a:pt x="765895" y="1242819"/>
                </a:lnTo>
                <a:lnTo>
                  <a:pt x="804556" y="1218726"/>
                </a:lnTo>
                <a:lnTo>
                  <a:pt x="842356" y="1193414"/>
                </a:lnTo>
                <a:lnTo>
                  <a:pt x="879267" y="1166910"/>
                </a:lnTo>
                <a:lnTo>
                  <a:pt x="915260" y="1139241"/>
                </a:lnTo>
                <a:lnTo>
                  <a:pt x="950310" y="1110435"/>
                </a:lnTo>
                <a:lnTo>
                  <a:pt x="984387" y="1080520"/>
                </a:lnTo>
                <a:lnTo>
                  <a:pt x="1017465" y="1049523"/>
                </a:lnTo>
                <a:lnTo>
                  <a:pt x="1049517" y="1017471"/>
                </a:lnTo>
                <a:lnTo>
                  <a:pt x="1080514" y="984393"/>
                </a:lnTo>
                <a:lnTo>
                  <a:pt x="1110429" y="950315"/>
                </a:lnTo>
                <a:lnTo>
                  <a:pt x="1139234" y="915266"/>
                </a:lnTo>
                <a:lnTo>
                  <a:pt x="1166903" y="879272"/>
                </a:lnTo>
                <a:lnTo>
                  <a:pt x="1193407" y="842361"/>
                </a:lnTo>
                <a:lnTo>
                  <a:pt x="1218719" y="804561"/>
                </a:lnTo>
                <a:lnTo>
                  <a:pt x="1242812" y="765899"/>
                </a:lnTo>
                <a:lnTo>
                  <a:pt x="1265658" y="726402"/>
                </a:lnTo>
                <a:lnTo>
                  <a:pt x="1287229" y="686099"/>
                </a:lnTo>
                <a:lnTo>
                  <a:pt x="1307498" y="645017"/>
                </a:lnTo>
                <a:lnTo>
                  <a:pt x="1326438" y="603183"/>
                </a:lnTo>
                <a:lnTo>
                  <a:pt x="1344020" y="560625"/>
                </a:lnTo>
                <a:lnTo>
                  <a:pt x="1360218" y="517370"/>
                </a:lnTo>
                <a:lnTo>
                  <a:pt x="1375004" y="473445"/>
                </a:lnTo>
                <a:lnTo>
                  <a:pt x="1388351" y="428879"/>
                </a:lnTo>
                <a:lnTo>
                  <a:pt x="1400230" y="383699"/>
                </a:lnTo>
                <a:lnTo>
                  <a:pt x="1410614" y="337932"/>
                </a:lnTo>
                <a:lnTo>
                  <a:pt x="1419477" y="291606"/>
                </a:lnTo>
                <a:lnTo>
                  <a:pt x="1426790" y="244749"/>
                </a:lnTo>
                <a:lnTo>
                  <a:pt x="1432525" y="197387"/>
                </a:lnTo>
                <a:lnTo>
                  <a:pt x="1436656" y="149549"/>
                </a:lnTo>
                <a:lnTo>
                  <a:pt x="1439155" y="101261"/>
                </a:lnTo>
                <a:lnTo>
                  <a:pt x="1439994" y="52552"/>
                </a:lnTo>
                <a:lnTo>
                  <a:pt x="1439994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6755125" cy="1935371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lnSpc>
                <a:spcPts val="3028"/>
              </a:lnSpc>
              <a:spcBef>
                <a:spcPts val="92"/>
              </a:spcBef>
            </a:pPr>
            <a:br>
              <a:rPr lang="fr-FR" spc="161" dirty="0"/>
            </a:br>
            <a:br>
              <a:rPr lang="fr-FR" kern="1200" spc="5" dirty="0">
                <a:ea typeface="+mn-ea"/>
              </a:rPr>
            </a:br>
            <a:r>
              <a:rPr lang="fr-FR" kern="1200" spc="5" dirty="0">
                <a:ea typeface="+mn-ea"/>
              </a:rPr>
              <a:t>Process Communication Model®</a:t>
            </a:r>
            <a:br>
              <a:rPr lang="fr-FR" kern="1200" spc="5" dirty="0">
                <a:ea typeface="+mn-ea"/>
              </a:rPr>
            </a:br>
            <a:br>
              <a:rPr lang="fr-FR" spc="161" dirty="0"/>
            </a:br>
            <a:endParaRPr spc="161" dirty="0"/>
          </a:p>
        </p:txBody>
      </p:sp>
      <p:pic>
        <p:nvPicPr>
          <p:cNvPr id="7" name="Image 11" descr="Logo entreprises.png">
            <a:extLst>
              <a:ext uri="{FF2B5EF4-FFF2-40B4-BE49-F238E27FC236}">
                <a16:creationId xmlns:a16="http://schemas.microsoft.com/office/drawing/2014/main" id="{E6680FCA-7B50-46DE-B8BB-0BD831323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745" r="69451" b="83409"/>
          <a:stretch/>
        </p:blipFill>
        <p:spPr>
          <a:xfrm>
            <a:off x="5378865" y="3437130"/>
            <a:ext cx="1126954" cy="382866"/>
          </a:xfrm>
          <a:prstGeom prst="rect">
            <a:avLst/>
          </a:prstGeom>
        </p:spPr>
      </p:pic>
      <p:pic>
        <p:nvPicPr>
          <p:cNvPr id="8" name="Image 11" descr="Logo entreprises.png">
            <a:extLst>
              <a:ext uri="{FF2B5EF4-FFF2-40B4-BE49-F238E27FC236}">
                <a16:creationId xmlns:a16="http://schemas.microsoft.com/office/drawing/2014/main" id="{25F0C474-14B2-4A66-95B4-2C4D59DC0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347" r="54266" b="79000"/>
          <a:stretch/>
        </p:blipFill>
        <p:spPr>
          <a:xfrm>
            <a:off x="2054070" y="3882464"/>
            <a:ext cx="1220442" cy="832770"/>
          </a:xfrm>
          <a:prstGeom prst="rect">
            <a:avLst/>
          </a:prstGeom>
        </p:spPr>
      </p:pic>
      <p:pic>
        <p:nvPicPr>
          <p:cNvPr id="10" name="Image 11" descr="Logo entreprises.png">
            <a:extLst>
              <a:ext uri="{FF2B5EF4-FFF2-40B4-BE49-F238E27FC236}">
                <a16:creationId xmlns:a16="http://schemas.microsoft.com/office/drawing/2014/main" id="{616533DF-FE7A-4289-9CDC-EB4A336A8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1677" r="30848" b="83367"/>
          <a:stretch/>
        </p:blipFill>
        <p:spPr>
          <a:xfrm>
            <a:off x="5361245" y="5096530"/>
            <a:ext cx="1349077" cy="413586"/>
          </a:xfrm>
          <a:prstGeom prst="rect">
            <a:avLst/>
          </a:prstGeom>
        </p:spPr>
      </p:pic>
      <p:pic>
        <p:nvPicPr>
          <p:cNvPr id="11" name="Image 11" descr="Logo entreprises.png">
            <a:extLst>
              <a:ext uri="{FF2B5EF4-FFF2-40B4-BE49-F238E27FC236}">
                <a16:creationId xmlns:a16="http://schemas.microsoft.com/office/drawing/2014/main" id="{FC53FA2E-9D72-4805-8D50-65541DB78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0" t="8314" r="11016" b="74090"/>
          <a:stretch/>
        </p:blipFill>
        <p:spPr>
          <a:xfrm>
            <a:off x="7852595" y="5111974"/>
            <a:ext cx="1119552" cy="453452"/>
          </a:xfrm>
          <a:prstGeom prst="rect">
            <a:avLst/>
          </a:prstGeom>
        </p:spPr>
      </p:pic>
      <p:pic>
        <p:nvPicPr>
          <p:cNvPr id="12" name="Image 11" descr="Logo entreprises.png">
            <a:extLst>
              <a:ext uri="{FF2B5EF4-FFF2-40B4-BE49-F238E27FC236}">
                <a16:creationId xmlns:a16="http://schemas.microsoft.com/office/drawing/2014/main" id="{28FF877C-631C-41A2-9C48-97D5FBB9EB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7" t="16143" b="58930"/>
          <a:stretch/>
        </p:blipFill>
        <p:spPr>
          <a:xfrm>
            <a:off x="3078384" y="2192461"/>
            <a:ext cx="804593" cy="827021"/>
          </a:xfrm>
          <a:prstGeom prst="rect">
            <a:avLst/>
          </a:prstGeom>
        </p:spPr>
      </p:pic>
      <p:pic>
        <p:nvPicPr>
          <p:cNvPr id="13" name="Image 11" descr="Logo entreprises.png">
            <a:extLst>
              <a:ext uri="{FF2B5EF4-FFF2-40B4-BE49-F238E27FC236}">
                <a16:creationId xmlns:a16="http://schemas.microsoft.com/office/drawing/2014/main" id="{33765BD0-0F1F-49EB-9181-2224DE9B6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5" t="41783" r="6420" b="39344"/>
          <a:stretch/>
        </p:blipFill>
        <p:spPr>
          <a:xfrm>
            <a:off x="6656678" y="3168047"/>
            <a:ext cx="807479" cy="521904"/>
          </a:xfrm>
          <a:prstGeom prst="rect">
            <a:avLst/>
          </a:prstGeom>
        </p:spPr>
      </p:pic>
      <p:pic>
        <p:nvPicPr>
          <p:cNvPr id="17" name="Image 16" descr="Logo entreprises.png">
            <a:extLst>
              <a:ext uri="{FF2B5EF4-FFF2-40B4-BE49-F238E27FC236}">
                <a16:creationId xmlns:a16="http://schemas.microsoft.com/office/drawing/2014/main" id="{140FCD36-6387-4EA3-914F-C7AC05F45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0" t="81236" r="6734" b="10571"/>
          <a:stretch/>
        </p:blipFill>
        <p:spPr>
          <a:xfrm>
            <a:off x="4236484" y="4297405"/>
            <a:ext cx="996299" cy="226550"/>
          </a:xfrm>
          <a:prstGeom prst="rect">
            <a:avLst/>
          </a:prstGeom>
        </p:spPr>
      </p:pic>
      <p:pic>
        <p:nvPicPr>
          <p:cNvPr id="18" name="Image 11" descr="Logo entreprises.png">
            <a:extLst>
              <a:ext uri="{FF2B5EF4-FFF2-40B4-BE49-F238E27FC236}">
                <a16:creationId xmlns:a16="http://schemas.microsoft.com/office/drawing/2014/main" id="{7C4A5B63-660D-41E8-8A51-4E3C5345F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9" t="57451" r="20739" b="17978"/>
          <a:stretch/>
        </p:blipFill>
        <p:spPr>
          <a:xfrm>
            <a:off x="6763086" y="4839068"/>
            <a:ext cx="807479" cy="574392"/>
          </a:xfrm>
          <a:prstGeom prst="rect">
            <a:avLst/>
          </a:prstGeom>
        </p:spPr>
      </p:pic>
      <p:pic>
        <p:nvPicPr>
          <p:cNvPr id="19" name="Image 11" descr="Logo entreprises.png">
            <a:extLst>
              <a:ext uri="{FF2B5EF4-FFF2-40B4-BE49-F238E27FC236}">
                <a16:creationId xmlns:a16="http://schemas.microsoft.com/office/drawing/2014/main" id="{1AB26FD0-69C7-42C7-8730-451B87823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6" t="83577" r="29424" b="2179"/>
          <a:stretch/>
        </p:blipFill>
        <p:spPr>
          <a:xfrm>
            <a:off x="7001777" y="2380906"/>
            <a:ext cx="1358928" cy="393892"/>
          </a:xfrm>
          <a:prstGeom prst="rect">
            <a:avLst/>
          </a:prstGeom>
        </p:spPr>
      </p:pic>
      <p:pic>
        <p:nvPicPr>
          <p:cNvPr id="20" name="Image 11" descr="Logo entreprises.png">
            <a:extLst>
              <a:ext uri="{FF2B5EF4-FFF2-40B4-BE49-F238E27FC236}">
                <a16:creationId xmlns:a16="http://schemas.microsoft.com/office/drawing/2014/main" id="{68E84594-4FF4-4D75-A467-27BD67CF3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5" t="63504" r="47358" b="14061"/>
          <a:stretch/>
        </p:blipFill>
        <p:spPr>
          <a:xfrm>
            <a:off x="6850004" y="3860367"/>
            <a:ext cx="684497" cy="706940"/>
          </a:xfrm>
          <a:prstGeom prst="rect">
            <a:avLst/>
          </a:prstGeom>
        </p:spPr>
      </p:pic>
      <p:pic>
        <p:nvPicPr>
          <p:cNvPr id="21" name="Image 11" descr="Logo entreprises.png">
            <a:extLst>
              <a:ext uri="{FF2B5EF4-FFF2-40B4-BE49-F238E27FC236}">
                <a16:creationId xmlns:a16="http://schemas.microsoft.com/office/drawing/2014/main" id="{8CFA0834-EC8F-40C9-8423-32B5F18ACB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68490" r="61173" b="12993"/>
          <a:stretch/>
        </p:blipFill>
        <p:spPr>
          <a:xfrm>
            <a:off x="771000" y="4074415"/>
            <a:ext cx="905359" cy="439987"/>
          </a:xfrm>
          <a:prstGeom prst="rect">
            <a:avLst/>
          </a:prstGeom>
        </p:spPr>
      </p:pic>
      <p:pic>
        <p:nvPicPr>
          <p:cNvPr id="22" name="Image 11" descr="Logo entreprises.png">
            <a:extLst>
              <a:ext uri="{FF2B5EF4-FFF2-40B4-BE49-F238E27FC236}">
                <a16:creationId xmlns:a16="http://schemas.microsoft.com/office/drawing/2014/main" id="{CBA8665F-C445-4B3D-A42D-B9C1E411B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7007" r="62521" b="529"/>
          <a:stretch/>
        </p:blipFill>
        <p:spPr>
          <a:xfrm>
            <a:off x="3618333" y="5020637"/>
            <a:ext cx="1457399" cy="344656"/>
          </a:xfrm>
          <a:prstGeom prst="rect">
            <a:avLst/>
          </a:prstGeom>
        </p:spPr>
      </p:pic>
      <p:pic>
        <p:nvPicPr>
          <p:cNvPr id="23" name="Image 11" descr="Logo entreprises.png">
            <a:extLst>
              <a:ext uri="{FF2B5EF4-FFF2-40B4-BE49-F238E27FC236}">
                <a16:creationId xmlns:a16="http://schemas.microsoft.com/office/drawing/2014/main" id="{46289956-EE28-4E95-A5B0-288B646DF9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0" t="36797" r="55782" b="32223"/>
          <a:stretch/>
        </p:blipFill>
        <p:spPr>
          <a:xfrm>
            <a:off x="5663225" y="2349163"/>
            <a:ext cx="764762" cy="764758"/>
          </a:xfrm>
          <a:prstGeom prst="ellipse">
            <a:avLst/>
          </a:prstGeom>
        </p:spPr>
      </p:pic>
      <p:pic>
        <p:nvPicPr>
          <p:cNvPr id="24" name="Image 11" descr="Logo entreprises.png">
            <a:extLst>
              <a:ext uri="{FF2B5EF4-FFF2-40B4-BE49-F238E27FC236}">
                <a16:creationId xmlns:a16="http://schemas.microsoft.com/office/drawing/2014/main" id="{F190E37E-DF9C-4182-A936-5976F483F3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6143" r="79874" b="56081"/>
          <a:stretch/>
        </p:blipFill>
        <p:spPr>
          <a:xfrm>
            <a:off x="3262268" y="3961518"/>
            <a:ext cx="811623" cy="680715"/>
          </a:xfrm>
          <a:prstGeom prst="rect">
            <a:avLst/>
          </a:prstGeom>
        </p:spPr>
      </p:pic>
      <p:pic>
        <p:nvPicPr>
          <p:cNvPr id="25" name="Image 11" descr="Logo entreprises.png">
            <a:extLst>
              <a:ext uri="{FF2B5EF4-FFF2-40B4-BE49-F238E27FC236}">
                <a16:creationId xmlns:a16="http://schemas.microsoft.com/office/drawing/2014/main" id="{6B77CD93-D829-4444-B5D6-62D782534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t="43919" r="87287" b="37208"/>
          <a:stretch/>
        </p:blipFill>
        <p:spPr>
          <a:xfrm>
            <a:off x="1840864" y="2278624"/>
            <a:ext cx="797632" cy="521905"/>
          </a:xfrm>
          <a:prstGeom prst="rect">
            <a:avLst/>
          </a:prstGeom>
        </p:spPr>
      </p:pic>
      <p:pic>
        <p:nvPicPr>
          <p:cNvPr id="26" name="Image 11" descr="Logo entreprises.png">
            <a:extLst>
              <a:ext uri="{FF2B5EF4-FFF2-40B4-BE49-F238E27FC236}">
                <a16:creationId xmlns:a16="http://schemas.microsoft.com/office/drawing/2014/main" id="{321F9245-BFA5-4C4C-A452-993CDBB2C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22197" r="59488" b="63559"/>
          <a:stretch/>
        </p:blipFill>
        <p:spPr>
          <a:xfrm>
            <a:off x="4259358" y="2588065"/>
            <a:ext cx="1168681" cy="497310"/>
          </a:xfrm>
          <a:prstGeom prst="rect">
            <a:avLst/>
          </a:prstGeom>
        </p:spPr>
      </p:pic>
      <p:pic>
        <p:nvPicPr>
          <p:cNvPr id="27" name="Image 11" descr="Logo entreprises.png">
            <a:extLst>
              <a:ext uri="{FF2B5EF4-FFF2-40B4-BE49-F238E27FC236}">
                <a16:creationId xmlns:a16="http://schemas.microsoft.com/office/drawing/2014/main" id="{0DDA3228-9AFF-48D2-B0B2-169DF894ED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9" t="37204" r="36966" b="33596"/>
          <a:stretch/>
        </p:blipFill>
        <p:spPr>
          <a:xfrm>
            <a:off x="3354676" y="3041268"/>
            <a:ext cx="804591" cy="741308"/>
          </a:xfrm>
          <a:prstGeom prst="rect">
            <a:avLst/>
          </a:prstGeom>
        </p:spPr>
      </p:pic>
      <p:pic>
        <p:nvPicPr>
          <p:cNvPr id="28" name="Image 11" descr="Logo entreprises.png">
            <a:extLst>
              <a:ext uri="{FF2B5EF4-FFF2-40B4-BE49-F238E27FC236}">
                <a16:creationId xmlns:a16="http://schemas.microsoft.com/office/drawing/2014/main" id="{6B469A52-1C46-4F34-B4CC-6BA970910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0" t="14362" r="30038" b="62847"/>
          <a:stretch/>
        </p:blipFill>
        <p:spPr>
          <a:xfrm>
            <a:off x="5584337" y="4208842"/>
            <a:ext cx="805587" cy="630226"/>
          </a:xfrm>
          <a:prstGeom prst="rect">
            <a:avLst/>
          </a:prstGeom>
        </p:spPr>
      </p:pic>
      <p:pic>
        <p:nvPicPr>
          <p:cNvPr id="29" name="Image 11" descr="Logo entreprises.png">
            <a:extLst>
              <a:ext uri="{FF2B5EF4-FFF2-40B4-BE49-F238E27FC236}">
                <a16:creationId xmlns:a16="http://schemas.microsoft.com/office/drawing/2014/main" id="{AB74B02C-207A-49EF-93F1-A40E4EE85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80132" r="89814" b="-356"/>
          <a:stretch/>
        </p:blipFill>
        <p:spPr>
          <a:xfrm>
            <a:off x="830300" y="2298224"/>
            <a:ext cx="482518" cy="559257"/>
          </a:xfrm>
          <a:prstGeom prst="rect">
            <a:avLst/>
          </a:prstGeom>
        </p:spPr>
      </p:pic>
      <p:pic>
        <p:nvPicPr>
          <p:cNvPr id="30" name="Image 11" descr="Logo entreprises.png">
            <a:extLst>
              <a:ext uri="{FF2B5EF4-FFF2-40B4-BE49-F238E27FC236}">
                <a16:creationId xmlns:a16="http://schemas.microsoft.com/office/drawing/2014/main" id="{70FD65E6-A20F-4128-B9B1-EB4E37A6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65176" r="81222" b="19155"/>
          <a:stretch/>
        </p:blipFill>
        <p:spPr>
          <a:xfrm>
            <a:off x="4305443" y="3411922"/>
            <a:ext cx="856717" cy="433281"/>
          </a:xfrm>
          <a:prstGeom prst="rect">
            <a:avLst/>
          </a:prstGeom>
        </p:spPr>
      </p:pic>
      <p:pic>
        <p:nvPicPr>
          <p:cNvPr id="31" name="Image 11" descr="Logo entreprises.png">
            <a:extLst>
              <a:ext uri="{FF2B5EF4-FFF2-40B4-BE49-F238E27FC236}">
                <a16:creationId xmlns:a16="http://schemas.microsoft.com/office/drawing/2014/main" id="{E25D8532-D9EB-43C3-AA71-937D58A8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t="38113" r="70777" b="36604"/>
          <a:stretch/>
        </p:blipFill>
        <p:spPr>
          <a:xfrm>
            <a:off x="1303777" y="3079420"/>
            <a:ext cx="689311" cy="699159"/>
          </a:xfrm>
          <a:prstGeom prst="rect">
            <a:avLst/>
          </a:prstGeom>
        </p:spPr>
      </p:pic>
      <p:pic>
        <p:nvPicPr>
          <p:cNvPr id="32" name="Image 11" descr="Logo entreprises.png">
            <a:extLst>
              <a:ext uri="{FF2B5EF4-FFF2-40B4-BE49-F238E27FC236}">
                <a16:creationId xmlns:a16="http://schemas.microsoft.com/office/drawing/2014/main" id="{6F7A9C7C-ACF9-4C36-9475-A897282CC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1" t="37242" r="19718" b="43173"/>
          <a:stretch/>
        </p:blipFill>
        <p:spPr>
          <a:xfrm>
            <a:off x="2173215" y="4902662"/>
            <a:ext cx="1253232" cy="662764"/>
          </a:xfrm>
          <a:prstGeom prst="rect">
            <a:avLst/>
          </a:prstGeom>
        </p:spPr>
      </p:pic>
      <p:pic>
        <p:nvPicPr>
          <p:cNvPr id="33" name="Image 11" descr="Logo entreprises.png">
            <a:extLst>
              <a:ext uri="{FF2B5EF4-FFF2-40B4-BE49-F238E27FC236}">
                <a16:creationId xmlns:a16="http://schemas.microsoft.com/office/drawing/2014/main" id="{843834C6-E88D-43BE-96E9-F6FE8B2A4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8" t="17256" r="45641" b="63515"/>
          <a:stretch/>
        </p:blipFill>
        <p:spPr>
          <a:xfrm>
            <a:off x="2235562" y="3072827"/>
            <a:ext cx="857455" cy="7123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A00903-88C1-48A8-9E6F-BEF96F0C3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8804" y="2658502"/>
            <a:ext cx="1223962" cy="12239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72D40A-4DFB-4132-A761-C1156A666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9383" y="3961518"/>
            <a:ext cx="1994721" cy="9739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380BA3-E89A-426E-A91C-576D575C9D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957" y="4673869"/>
            <a:ext cx="910856" cy="9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1577" cy="1321577"/>
          </a:xfrm>
          <a:custGeom>
            <a:avLst/>
            <a:gdLst/>
            <a:ahLst/>
            <a:cxnLst/>
            <a:rect l="l" t="t" r="r" b="b"/>
            <a:pathLst>
              <a:path w="1440180" h="1440180">
                <a:moveTo>
                  <a:pt x="1439994" y="0"/>
                </a:moveTo>
                <a:lnTo>
                  <a:pt x="0" y="0"/>
                </a:lnTo>
                <a:lnTo>
                  <a:pt x="0" y="1440002"/>
                </a:lnTo>
                <a:lnTo>
                  <a:pt x="52557" y="1440002"/>
                </a:lnTo>
                <a:lnTo>
                  <a:pt x="101265" y="1439163"/>
                </a:lnTo>
                <a:lnTo>
                  <a:pt x="149552" y="1436664"/>
                </a:lnTo>
                <a:lnTo>
                  <a:pt x="197390" y="1432533"/>
                </a:lnTo>
                <a:lnTo>
                  <a:pt x="244751" y="1426797"/>
                </a:lnTo>
                <a:lnTo>
                  <a:pt x="291608" y="1419485"/>
                </a:lnTo>
                <a:lnTo>
                  <a:pt x="337933" y="1410622"/>
                </a:lnTo>
                <a:lnTo>
                  <a:pt x="383699" y="1400237"/>
                </a:lnTo>
                <a:lnTo>
                  <a:pt x="428879" y="1388358"/>
                </a:lnTo>
                <a:lnTo>
                  <a:pt x="473444" y="1375012"/>
                </a:lnTo>
                <a:lnTo>
                  <a:pt x="517368" y="1360226"/>
                </a:lnTo>
                <a:lnTo>
                  <a:pt x="560623" y="1344028"/>
                </a:lnTo>
                <a:lnTo>
                  <a:pt x="603180" y="1326445"/>
                </a:lnTo>
                <a:lnTo>
                  <a:pt x="645014" y="1307505"/>
                </a:lnTo>
                <a:lnTo>
                  <a:pt x="686096" y="1287236"/>
                </a:lnTo>
                <a:lnTo>
                  <a:pt x="726399" y="1265665"/>
                </a:lnTo>
                <a:lnTo>
                  <a:pt x="765895" y="1242819"/>
                </a:lnTo>
                <a:lnTo>
                  <a:pt x="804556" y="1218726"/>
                </a:lnTo>
                <a:lnTo>
                  <a:pt x="842356" y="1193414"/>
                </a:lnTo>
                <a:lnTo>
                  <a:pt x="879267" y="1166910"/>
                </a:lnTo>
                <a:lnTo>
                  <a:pt x="915260" y="1139241"/>
                </a:lnTo>
                <a:lnTo>
                  <a:pt x="950310" y="1110435"/>
                </a:lnTo>
                <a:lnTo>
                  <a:pt x="984387" y="1080520"/>
                </a:lnTo>
                <a:lnTo>
                  <a:pt x="1017465" y="1049523"/>
                </a:lnTo>
                <a:lnTo>
                  <a:pt x="1049517" y="1017471"/>
                </a:lnTo>
                <a:lnTo>
                  <a:pt x="1080514" y="984393"/>
                </a:lnTo>
                <a:lnTo>
                  <a:pt x="1110429" y="950315"/>
                </a:lnTo>
                <a:lnTo>
                  <a:pt x="1139234" y="915266"/>
                </a:lnTo>
                <a:lnTo>
                  <a:pt x="1166903" y="879272"/>
                </a:lnTo>
                <a:lnTo>
                  <a:pt x="1193407" y="842361"/>
                </a:lnTo>
                <a:lnTo>
                  <a:pt x="1218719" y="804561"/>
                </a:lnTo>
                <a:lnTo>
                  <a:pt x="1242812" y="765899"/>
                </a:lnTo>
                <a:lnTo>
                  <a:pt x="1265658" y="726402"/>
                </a:lnTo>
                <a:lnTo>
                  <a:pt x="1287229" y="686099"/>
                </a:lnTo>
                <a:lnTo>
                  <a:pt x="1307498" y="645017"/>
                </a:lnTo>
                <a:lnTo>
                  <a:pt x="1326438" y="603183"/>
                </a:lnTo>
                <a:lnTo>
                  <a:pt x="1344020" y="560625"/>
                </a:lnTo>
                <a:lnTo>
                  <a:pt x="1360218" y="517370"/>
                </a:lnTo>
                <a:lnTo>
                  <a:pt x="1375004" y="473445"/>
                </a:lnTo>
                <a:lnTo>
                  <a:pt x="1388351" y="428879"/>
                </a:lnTo>
                <a:lnTo>
                  <a:pt x="1400230" y="383699"/>
                </a:lnTo>
                <a:lnTo>
                  <a:pt x="1410614" y="337932"/>
                </a:lnTo>
                <a:lnTo>
                  <a:pt x="1419477" y="291606"/>
                </a:lnTo>
                <a:lnTo>
                  <a:pt x="1426790" y="244749"/>
                </a:lnTo>
                <a:lnTo>
                  <a:pt x="1432525" y="197387"/>
                </a:lnTo>
                <a:lnTo>
                  <a:pt x="1436656" y="149549"/>
                </a:lnTo>
                <a:lnTo>
                  <a:pt x="1439155" y="101261"/>
                </a:lnTo>
                <a:lnTo>
                  <a:pt x="1439994" y="52552"/>
                </a:lnTo>
                <a:lnTo>
                  <a:pt x="1439994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3" name="object 3"/>
          <p:cNvSpPr/>
          <p:nvPr/>
        </p:nvSpPr>
        <p:spPr>
          <a:xfrm>
            <a:off x="0" y="5670849"/>
            <a:ext cx="9910662" cy="958551"/>
          </a:xfrm>
          <a:custGeom>
            <a:avLst/>
            <a:gdLst/>
            <a:ahLst/>
            <a:cxnLst/>
            <a:rect l="l" t="t" r="r" b="b"/>
            <a:pathLst>
              <a:path w="10800080" h="1044575">
                <a:moveTo>
                  <a:pt x="0" y="1044003"/>
                </a:moveTo>
                <a:lnTo>
                  <a:pt x="10800003" y="1044003"/>
                </a:lnTo>
                <a:lnTo>
                  <a:pt x="10800003" y="0"/>
                </a:lnTo>
                <a:lnTo>
                  <a:pt x="0" y="0"/>
                </a:lnTo>
                <a:lnTo>
                  <a:pt x="0" y="104400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29998"/>
            </a:schemeClr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4" name="object 4"/>
          <p:cNvSpPr txBox="1"/>
          <p:nvPr/>
        </p:nvSpPr>
        <p:spPr>
          <a:xfrm>
            <a:off x="4299167" y="1541121"/>
            <a:ext cx="4215294" cy="1159133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131685" algn="just">
              <a:lnSpc>
                <a:spcPct val="138900"/>
              </a:lnSpc>
              <a:spcBef>
                <a:spcPts val="92"/>
              </a:spcBef>
            </a:pPr>
            <a:r>
              <a:rPr sz="1101" spc="83" dirty="0">
                <a:solidFill>
                  <a:srgbClr val="0E2050"/>
                </a:solidFill>
                <a:latin typeface="Tahoma"/>
                <a:cs typeface="Tahoma"/>
              </a:rPr>
              <a:t>PCM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a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été </a:t>
            </a:r>
            <a:r>
              <a:rPr sz="1101" spc="69" dirty="0">
                <a:solidFill>
                  <a:srgbClr val="0E2050"/>
                </a:solidFill>
                <a:latin typeface="Tahoma"/>
                <a:cs typeface="Tahoma"/>
              </a:rPr>
              <a:t>créé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par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le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Dr </a:t>
            </a:r>
            <a:r>
              <a:rPr sz="1101" spc="18" dirty="0">
                <a:solidFill>
                  <a:srgbClr val="0E2050"/>
                </a:solidFill>
                <a:latin typeface="Tahoma"/>
                <a:cs typeface="Tahoma"/>
              </a:rPr>
              <a:t>Taibi </a:t>
            </a:r>
            <a:r>
              <a:rPr sz="1101" spc="14" dirty="0">
                <a:solidFill>
                  <a:srgbClr val="0E2050"/>
                </a:solidFill>
                <a:latin typeface="Tahoma"/>
                <a:cs typeface="Tahoma"/>
              </a:rPr>
              <a:t>Kahler,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psychologue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clinicien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renommée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mondiale.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Il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découvert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que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le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comportement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sous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stress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peut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être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prédit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28" dirty="0">
                <a:solidFill>
                  <a:srgbClr val="0E2050"/>
                </a:solidFill>
                <a:latin typeface="Tahoma"/>
                <a:cs typeface="Tahoma"/>
              </a:rPr>
              <a:t>évité.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28" dirty="0">
                <a:solidFill>
                  <a:srgbClr val="0E2050"/>
                </a:solidFill>
                <a:latin typeface="Tahoma"/>
                <a:cs typeface="Tahoma"/>
              </a:rPr>
              <a:t>En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collaboration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78" dirty="0">
                <a:solidFill>
                  <a:srgbClr val="0E2050"/>
                </a:solidFill>
                <a:latin typeface="Tahoma"/>
                <a:cs typeface="Tahoma"/>
              </a:rPr>
              <a:t>avec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endParaRPr sz="1101" dirty="0">
              <a:latin typeface="Tahoma"/>
              <a:cs typeface="Tahoma"/>
            </a:endParaRPr>
          </a:p>
          <a:p>
            <a:pPr marL="11654" marR="4661" algn="just">
              <a:lnSpc>
                <a:spcPct val="138900"/>
              </a:lnSpc>
            </a:pP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NASA,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il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élaboré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puis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validé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un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inventaire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personnalité,</a:t>
            </a:r>
            <a:r>
              <a:rPr sz="1101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qui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deviendra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Process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Communication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Model.</a:t>
            </a:r>
            <a:endParaRPr sz="1101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875" y="3622001"/>
            <a:ext cx="1635073" cy="378920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spcBef>
                <a:spcPts val="92"/>
              </a:spcBef>
            </a:pPr>
            <a:r>
              <a:rPr sz="1193" b="1" spc="-275" dirty="0">
                <a:solidFill>
                  <a:srgbClr val="0E2050"/>
                </a:solidFill>
                <a:latin typeface="Tahoma"/>
                <a:cs typeface="Tahoma"/>
              </a:rPr>
              <a:t>1</a:t>
            </a:r>
            <a:r>
              <a:rPr sz="1193" b="1" spc="-64" dirty="0">
                <a:solidFill>
                  <a:srgbClr val="0E2050"/>
                </a:solidFill>
                <a:latin typeface="Tahoma"/>
                <a:cs typeface="Tahoma"/>
              </a:rPr>
              <a:t>.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93" b="1" spc="-55" dirty="0">
                <a:solidFill>
                  <a:srgbClr val="0E2050"/>
                </a:solidFill>
                <a:latin typeface="Tahoma"/>
                <a:cs typeface="Tahoma"/>
              </a:rPr>
              <a:t>S</a:t>
            </a:r>
            <a:r>
              <a:rPr sz="1193" b="1" spc="-14" dirty="0">
                <a:solidFill>
                  <a:srgbClr val="0E2050"/>
                </a:solidFill>
                <a:latin typeface="Tahoma"/>
                <a:cs typeface="Tahoma"/>
              </a:rPr>
              <a:t>o</a:t>
            </a:r>
            <a:r>
              <a:rPr sz="1193" b="1" spc="46" dirty="0">
                <a:solidFill>
                  <a:srgbClr val="0E2050"/>
                </a:solidFill>
                <a:latin typeface="Tahoma"/>
                <a:cs typeface="Tahoma"/>
              </a:rPr>
              <a:t>y</a:t>
            </a:r>
            <a:r>
              <a:rPr sz="1193" b="1" spc="-32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18" dirty="0">
                <a:solidFill>
                  <a:srgbClr val="0E2050"/>
                </a:solidFill>
                <a:latin typeface="Tahoma"/>
                <a:cs typeface="Tahoma"/>
              </a:rPr>
              <a:t>z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93" b="1" spc="69" dirty="0">
                <a:solidFill>
                  <a:srgbClr val="0E2050"/>
                </a:solidFill>
                <a:latin typeface="Tahoma"/>
                <a:cs typeface="Tahoma"/>
              </a:rPr>
              <a:t>c</a:t>
            </a:r>
            <a:r>
              <a:rPr sz="1193" b="1" spc="-5" dirty="0">
                <a:solidFill>
                  <a:srgbClr val="0E2050"/>
                </a:solidFill>
                <a:latin typeface="Tahoma"/>
                <a:cs typeface="Tahoma"/>
              </a:rPr>
              <a:t>o</a:t>
            </a:r>
            <a:r>
              <a:rPr sz="1193" b="1" spc="9" dirty="0">
                <a:solidFill>
                  <a:srgbClr val="0E2050"/>
                </a:solidFill>
                <a:latin typeface="Tahoma"/>
                <a:cs typeface="Tahoma"/>
              </a:rPr>
              <a:t>ns</a:t>
            </a:r>
            <a:r>
              <a:rPr sz="1193" b="1" spc="-9" dirty="0">
                <a:solidFill>
                  <a:srgbClr val="0E2050"/>
                </a:solidFill>
                <a:latin typeface="Tahoma"/>
                <a:cs typeface="Tahoma"/>
              </a:rPr>
              <a:t>c</a:t>
            </a:r>
            <a:r>
              <a:rPr sz="1193" b="1" spc="-18" dirty="0">
                <a:solidFill>
                  <a:srgbClr val="0E2050"/>
                </a:solidFill>
                <a:latin typeface="Tahoma"/>
                <a:cs typeface="Tahoma"/>
              </a:rPr>
              <a:t>i</a:t>
            </a:r>
            <a:r>
              <a:rPr sz="1193" b="1" spc="-5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-55" dirty="0">
                <a:solidFill>
                  <a:srgbClr val="0E2050"/>
                </a:solidFill>
                <a:latin typeface="Tahoma"/>
                <a:cs typeface="Tahoma"/>
              </a:rPr>
              <a:t>n</a:t>
            </a:r>
            <a:r>
              <a:rPr sz="1193" b="1" spc="96" dirty="0">
                <a:solidFill>
                  <a:srgbClr val="0E2050"/>
                </a:solidFill>
                <a:latin typeface="Tahoma"/>
                <a:cs typeface="Tahoma"/>
              </a:rPr>
              <a:t>t</a:t>
            </a:r>
            <a:endParaRPr sz="1193" dirty="0">
              <a:latin typeface="Tahoma"/>
              <a:cs typeface="Tahoma"/>
            </a:endParaRPr>
          </a:p>
          <a:p>
            <a:pPr marL="11654">
              <a:spcBef>
                <a:spcPts val="37"/>
              </a:spcBef>
            </a:pPr>
            <a:r>
              <a:rPr sz="1193" b="1" spc="-18" dirty="0">
                <a:solidFill>
                  <a:srgbClr val="ADCE6D"/>
                </a:solidFill>
                <a:latin typeface="Tahoma"/>
                <a:cs typeface="Tahoma"/>
              </a:rPr>
              <a:t>de</a:t>
            </a:r>
            <a:r>
              <a:rPr sz="1193" b="1" spc="-41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1193" b="1" spc="9" dirty="0">
                <a:solidFill>
                  <a:srgbClr val="ADCE6D"/>
                </a:solidFill>
                <a:latin typeface="Tahoma"/>
                <a:cs typeface="Tahoma"/>
              </a:rPr>
              <a:t>votre</a:t>
            </a:r>
            <a:r>
              <a:rPr sz="1193" b="1" spc="-37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1193" b="1" spc="-14" dirty="0">
                <a:solidFill>
                  <a:srgbClr val="ADCE6D"/>
                </a:solidFill>
                <a:latin typeface="Tahoma"/>
                <a:cs typeface="Tahoma"/>
              </a:rPr>
              <a:t>personnalité</a:t>
            </a:r>
            <a:endParaRPr sz="1193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875" y="4174453"/>
            <a:ext cx="2059283" cy="1310200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4" algn="just">
              <a:lnSpc>
                <a:spcPct val="111100"/>
              </a:lnSpc>
              <a:spcBef>
                <a:spcPts val="92"/>
              </a:spcBef>
            </a:pP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Connaître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vos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propres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 préférences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9" dirty="0">
                <a:solidFill>
                  <a:srgbClr val="0E2050"/>
                </a:solidFill>
                <a:latin typeface="Tahoma"/>
                <a:cs typeface="Tahoma"/>
              </a:rPr>
              <a:t>est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essentiel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pour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savoir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96" dirty="0">
                <a:solidFill>
                  <a:srgbClr val="0E2050"/>
                </a:solidFill>
                <a:latin typeface="Tahoma"/>
                <a:cs typeface="Tahoma"/>
              </a:rPr>
              <a:t>ce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dont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avez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besoin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comment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satisfaire</a:t>
            </a:r>
            <a:endParaRPr sz="1101" dirty="0">
              <a:latin typeface="Tahoma"/>
              <a:cs typeface="Tahoma"/>
            </a:endParaRPr>
          </a:p>
          <a:p>
            <a:pPr marL="11654" marR="4661" algn="just">
              <a:lnSpc>
                <a:spcPct val="111100"/>
              </a:lnSpc>
            </a:pPr>
            <a:r>
              <a:rPr sz="1101" spc="96" dirty="0">
                <a:solidFill>
                  <a:srgbClr val="0E2050"/>
                </a:solidFill>
                <a:latin typeface="Tahoma"/>
                <a:cs typeface="Tahoma"/>
              </a:rPr>
              <a:t>ce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besoin.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C’est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ainsi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que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vous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pouvez gérer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votre stress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1101" spc="7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prendre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soin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28" dirty="0">
                <a:solidFill>
                  <a:srgbClr val="0E2050"/>
                </a:solidFill>
                <a:latin typeface="Tahoma"/>
                <a:cs typeface="Tahoma"/>
              </a:rPr>
              <a:t>vous.</a:t>
            </a:r>
            <a:endParaRPr sz="1101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3640" y="3622001"/>
            <a:ext cx="1463174" cy="378920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spcBef>
                <a:spcPts val="92"/>
              </a:spcBef>
            </a:pPr>
            <a:r>
              <a:rPr sz="1193" b="1" spc="-73" dirty="0">
                <a:solidFill>
                  <a:srgbClr val="0E2050"/>
                </a:solidFill>
                <a:latin typeface="Tahoma"/>
                <a:cs typeface="Tahoma"/>
              </a:rPr>
              <a:t>2</a:t>
            </a:r>
            <a:r>
              <a:rPr sz="1193" b="1" spc="-64" dirty="0">
                <a:solidFill>
                  <a:srgbClr val="0E2050"/>
                </a:solidFill>
                <a:latin typeface="Tahoma"/>
                <a:cs typeface="Tahoma"/>
              </a:rPr>
              <a:t>.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93" b="1" spc="-156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193" b="1" spc="32" dirty="0">
                <a:solidFill>
                  <a:srgbClr val="0E2050"/>
                </a:solidFill>
                <a:latin typeface="Tahoma"/>
                <a:cs typeface="Tahoma"/>
              </a:rPr>
              <a:t>ec</a:t>
            </a:r>
            <a:r>
              <a:rPr sz="1193" b="1" spc="-5" dirty="0">
                <a:solidFill>
                  <a:srgbClr val="0E2050"/>
                </a:solidFill>
                <a:latin typeface="Tahoma"/>
                <a:cs typeface="Tahoma"/>
              </a:rPr>
              <a:t>o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n</a:t>
            </a:r>
            <a:r>
              <a:rPr sz="1193" b="1" spc="-32" dirty="0">
                <a:solidFill>
                  <a:srgbClr val="0E2050"/>
                </a:solidFill>
                <a:latin typeface="Tahoma"/>
                <a:cs typeface="Tahoma"/>
              </a:rPr>
              <a:t>n</a:t>
            </a:r>
            <a:r>
              <a:rPr sz="1193" b="1" spc="5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193" b="1" spc="-23" dirty="0">
                <a:solidFill>
                  <a:srgbClr val="0E2050"/>
                </a:solidFill>
                <a:latin typeface="Tahoma"/>
                <a:cs typeface="Tahoma"/>
              </a:rPr>
              <a:t>i</a:t>
            </a:r>
            <a:r>
              <a:rPr sz="1193" b="1" spc="-14" dirty="0">
                <a:solidFill>
                  <a:srgbClr val="0E2050"/>
                </a:solidFill>
                <a:latin typeface="Tahoma"/>
                <a:cs typeface="Tahoma"/>
              </a:rPr>
              <a:t>s</a:t>
            </a:r>
            <a:r>
              <a:rPr sz="1193" b="1" spc="-9" dirty="0">
                <a:solidFill>
                  <a:srgbClr val="0E2050"/>
                </a:solidFill>
                <a:latin typeface="Tahoma"/>
                <a:cs typeface="Tahoma"/>
              </a:rPr>
              <a:t>s</a:t>
            </a:r>
            <a:r>
              <a:rPr sz="1193" b="1" spc="-37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18" dirty="0">
                <a:solidFill>
                  <a:srgbClr val="0E2050"/>
                </a:solidFill>
                <a:latin typeface="Tahoma"/>
                <a:cs typeface="Tahoma"/>
              </a:rPr>
              <a:t>z</a:t>
            </a:r>
            <a:endParaRPr sz="1193">
              <a:latin typeface="Tahoma"/>
              <a:cs typeface="Tahoma"/>
            </a:endParaRPr>
          </a:p>
          <a:p>
            <a:pPr marL="11654">
              <a:spcBef>
                <a:spcPts val="37"/>
              </a:spcBef>
            </a:pPr>
            <a:r>
              <a:rPr sz="1193" b="1" spc="-23" dirty="0">
                <a:solidFill>
                  <a:srgbClr val="ADCE6D"/>
                </a:solidFill>
                <a:latin typeface="Tahoma"/>
                <a:cs typeface="Tahoma"/>
              </a:rPr>
              <a:t>les</a:t>
            </a:r>
            <a:r>
              <a:rPr sz="1193" b="1" spc="-55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1193" b="1" spc="-9" dirty="0">
                <a:solidFill>
                  <a:srgbClr val="ADCE6D"/>
                </a:solidFill>
                <a:latin typeface="Tahoma"/>
                <a:cs typeface="Tahoma"/>
              </a:rPr>
              <a:t>comportements</a:t>
            </a:r>
            <a:endParaRPr sz="1193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3639" y="4174453"/>
            <a:ext cx="1922346" cy="746008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 algn="just">
              <a:lnSpc>
                <a:spcPct val="111100"/>
              </a:lnSpc>
              <a:spcBef>
                <a:spcPts val="92"/>
              </a:spcBef>
            </a:pP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Repérer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les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comportements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observables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permet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 </a:t>
            </a:r>
            <a:r>
              <a:rPr sz="1101" spc="69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distinguer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quelle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manière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chacun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préfère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être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 err="1">
                <a:solidFill>
                  <a:srgbClr val="0E2050"/>
                </a:solidFill>
                <a:latin typeface="Tahoma"/>
                <a:cs typeface="Tahoma"/>
              </a:rPr>
              <a:t>abordé</a:t>
            </a:r>
            <a:endParaRPr sz="1101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3875" y="314843"/>
            <a:ext cx="3490179" cy="1935371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lnSpc>
                <a:spcPts val="3028"/>
              </a:lnSpc>
              <a:spcBef>
                <a:spcPts val="92"/>
              </a:spcBef>
            </a:pPr>
            <a:r>
              <a:rPr spc="18" dirty="0"/>
              <a:t>Découvrez</a:t>
            </a:r>
          </a:p>
          <a:p>
            <a:pPr marL="11654">
              <a:lnSpc>
                <a:spcPts val="3028"/>
              </a:lnSpc>
            </a:pPr>
            <a:r>
              <a:rPr spc="-55" dirty="0"/>
              <a:t>l</a:t>
            </a:r>
            <a:r>
              <a:rPr spc="-220" dirty="0"/>
              <a:t>’</a:t>
            </a:r>
            <a:r>
              <a:rPr spc="119" dirty="0"/>
              <a:t>a</a:t>
            </a:r>
            <a:r>
              <a:rPr spc="-46" dirty="0"/>
              <a:t>r</a:t>
            </a:r>
            <a:r>
              <a:rPr spc="275" dirty="0"/>
              <a:t>t</a:t>
            </a:r>
            <a:r>
              <a:rPr spc="-340" dirty="0"/>
              <a:t> </a:t>
            </a:r>
            <a:r>
              <a:rPr spc="-32" dirty="0"/>
              <a:t>e</a:t>
            </a:r>
            <a:r>
              <a:rPr spc="275" dirty="0"/>
              <a:t>t</a:t>
            </a:r>
            <a:r>
              <a:rPr spc="-340" dirty="0"/>
              <a:t> </a:t>
            </a:r>
            <a:r>
              <a:rPr spc="-60" dirty="0"/>
              <a:t>l</a:t>
            </a:r>
            <a:r>
              <a:rPr spc="225" dirty="0"/>
              <a:t>a</a:t>
            </a:r>
            <a:r>
              <a:rPr spc="-340" dirty="0"/>
              <a:t> </a:t>
            </a:r>
            <a:r>
              <a:rPr spc="5" dirty="0"/>
              <a:t>s</a:t>
            </a:r>
            <a:r>
              <a:rPr spc="179" dirty="0"/>
              <a:t>c</a:t>
            </a:r>
            <a:r>
              <a:rPr spc="-14" dirty="0"/>
              <a:t>i</a:t>
            </a:r>
            <a:r>
              <a:rPr spc="41" dirty="0"/>
              <a:t>e</a:t>
            </a:r>
            <a:r>
              <a:rPr spc="-64" dirty="0"/>
              <a:t>n</a:t>
            </a:r>
            <a:r>
              <a:rPr spc="206" dirty="0"/>
              <a:t>c</a:t>
            </a:r>
            <a:r>
              <a:rPr spc="161" dirty="0"/>
              <a:t>e</a:t>
            </a:r>
            <a:r>
              <a:rPr lang="fr-FR" spc="161" dirty="0"/>
              <a:t> de la communication  adaptative</a:t>
            </a:r>
            <a:br>
              <a:rPr lang="fr-FR" spc="161" dirty="0"/>
            </a:br>
            <a:endParaRPr spc="161" dirty="0"/>
          </a:p>
        </p:txBody>
      </p:sp>
      <p:grpSp>
        <p:nvGrpSpPr>
          <p:cNvPr id="10" name="object 10"/>
          <p:cNvGrpSpPr/>
          <p:nvPr/>
        </p:nvGrpSpPr>
        <p:grpSpPr>
          <a:xfrm>
            <a:off x="2378547" y="2722451"/>
            <a:ext cx="7305240" cy="3741247"/>
            <a:chOff x="2592006" y="1863002"/>
            <a:chExt cx="7960839" cy="4077000"/>
          </a:xfrm>
        </p:grpSpPr>
        <p:pic>
          <p:nvPicPr>
            <p:cNvPr id="11" name="object 11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35544" y="1917001"/>
              <a:ext cx="2817301" cy="40230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2006" y="1863002"/>
              <a:ext cx="2353398" cy="388798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83875" y="3210619"/>
            <a:ext cx="3234018" cy="251781"/>
          </a:xfrm>
          <a:prstGeom prst="rect">
            <a:avLst/>
          </a:prstGeom>
        </p:spPr>
        <p:txBody>
          <a:bodyPr vert="horz" wrap="square" lIns="0" tIns="81579" rIns="0" bIns="0" rtlCol="0">
            <a:spAutoFit/>
          </a:bodyPr>
          <a:lstStyle/>
          <a:p>
            <a:pPr marL="11654">
              <a:spcBef>
                <a:spcPts val="1771"/>
              </a:spcBef>
            </a:pPr>
            <a:r>
              <a:rPr sz="1101" spc="50" dirty="0" err="1">
                <a:solidFill>
                  <a:srgbClr val="0E2050"/>
                </a:solidFill>
                <a:latin typeface="Tahoma"/>
                <a:cs typeface="Tahoma"/>
              </a:rPr>
              <a:t>Pratiquez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83" dirty="0">
                <a:solidFill>
                  <a:srgbClr val="0E2050"/>
                </a:solidFill>
                <a:latin typeface="Tahoma"/>
                <a:cs typeface="Tahoma"/>
              </a:rPr>
              <a:t>PCM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en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quatre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étapes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-128" dirty="0">
                <a:solidFill>
                  <a:srgbClr val="0E2050"/>
                </a:solidFill>
                <a:latin typeface="Tahoma"/>
                <a:cs typeface="Tahoma"/>
              </a:rPr>
              <a:t>:</a:t>
            </a:r>
            <a:endParaRPr sz="110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1083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82210" y="330356"/>
            <a:ext cx="201616" cy="183552"/>
            <a:chOff x="10224203" y="360003"/>
            <a:chExt cx="219710" cy="200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4203" y="360003"/>
              <a:ext cx="99695" cy="1997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905" y="360007"/>
              <a:ext cx="99695" cy="19970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856761" y="415726"/>
            <a:ext cx="136936" cy="136936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34378" y="3403"/>
                </a:moveTo>
                <a:lnTo>
                  <a:pt x="0" y="3403"/>
                </a:lnTo>
                <a:lnTo>
                  <a:pt x="0" y="149021"/>
                </a:lnTo>
                <a:lnTo>
                  <a:pt x="43040" y="149021"/>
                </a:lnTo>
                <a:lnTo>
                  <a:pt x="43040" y="80429"/>
                </a:lnTo>
                <a:lnTo>
                  <a:pt x="143450" y="80429"/>
                </a:lnTo>
                <a:lnTo>
                  <a:pt x="144610" y="78625"/>
                </a:lnTo>
                <a:lnTo>
                  <a:pt x="73723" y="78625"/>
                </a:lnTo>
                <a:lnTo>
                  <a:pt x="60475" y="76960"/>
                </a:lnTo>
                <a:lnTo>
                  <a:pt x="50276" y="72229"/>
                </a:lnTo>
                <a:lnTo>
                  <a:pt x="43719" y="64829"/>
                </a:lnTo>
                <a:lnTo>
                  <a:pt x="41402" y="55156"/>
                </a:lnTo>
                <a:lnTo>
                  <a:pt x="43719" y="45451"/>
                </a:lnTo>
                <a:lnTo>
                  <a:pt x="50276" y="37980"/>
                </a:lnTo>
                <a:lnTo>
                  <a:pt x="60475" y="33180"/>
                </a:lnTo>
                <a:lnTo>
                  <a:pt x="73723" y="31483"/>
                </a:lnTo>
                <a:lnTo>
                  <a:pt x="144502" y="31483"/>
                </a:lnTo>
                <a:lnTo>
                  <a:pt x="143608" y="30086"/>
                </a:lnTo>
                <a:lnTo>
                  <a:pt x="42672" y="30086"/>
                </a:lnTo>
                <a:lnTo>
                  <a:pt x="37592" y="6019"/>
                </a:lnTo>
                <a:lnTo>
                  <a:pt x="34378" y="3403"/>
                </a:lnTo>
                <a:close/>
              </a:path>
              <a:path w="149225" h="149225">
                <a:moveTo>
                  <a:pt x="143450" y="80429"/>
                </a:moveTo>
                <a:lnTo>
                  <a:pt x="43218" y="80429"/>
                </a:lnTo>
                <a:lnTo>
                  <a:pt x="50905" y="92680"/>
                </a:lnTo>
                <a:lnTo>
                  <a:pt x="62490" y="102036"/>
                </a:lnTo>
                <a:lnTo>
                  <a:pt x="77104" y="108009"/>
                </a:lnTo>
                <a:lnTo>
                  <a:pt x="93878" y="110109"/>
                </a:lnTo>
                <a:lnTo>
                  <a:pt x="116598" y="106205"/>
                </a:lnTo>
                <a:lnTo>
                  <a:pt x="134005" y="95119"/>
                </a:lnTo>
                <a:lnTo>
                  <a:pt x="143450" y="80429"/>
                </a:lnTo>
                <a:close/>
              </a:path>
              <a:path w="149225" h="149225">
                <a:moveTo>
                  <a:pt x="144502" y="31483"/>
                </a:moveTo>
                <a:lnTo>
                  <a:pt x="73723" y="31483"/>
                </a:lnTo>
                <a:lnTo>
                  <a:pt x="87046" y="33180"/>
                </a:lnTo>
                <a:lnTo>
                  <a:pt x="97237" y="37980"/>
                </a:lnTo>
                <a:lnTo>
                  <a:pt x="103752" y="45451"/>
                </a:lnTo>
                <a:lnTo>
                  <a:pt x="106045" y="55156"/>
                </a:lnTo>
                <a:lnTo>
                  <a:pt x="103752" y="64829"/>
                </a:lnTo>
                <a:lnTo>
                  <a:pt x="97237" y="72229"/>
                </a:lnTo>
                <a:lnTo>
                  <a:pt x="87046" y="76960"/>
                </a:lnTo>
                <a:lnTo>
                  <a:pt x="73723" y="78625"/>
                </a:lnTo>
                <a:lnTo>
                  <a:pt x="144610" y="78625"/>
                </a:lnTo>
                <a:lnTo>
                  <a:pt x="145147" y="77790"/>
                </a:lnTo>
                <a:lnTo>
                  <a:pt x="149072" y="55156"/>
                </a:lnTo>
                <a:lnTo>
                  <a:pt x="145147" y="32489"/>
                </a:lnTo>
                <a:lnTo>
                  <a:pt x="144502" y="31483"/>
                </a:lnTo>
                <a:close/>
              </a:path>
              <a:path w="149225" h="149225">
                <a:moveTo>
                  <a:pt x="93878" y="0"/>
                </a:moveTo>
                <a:lnTo>
                  <a:pt x="76966" y="2134"/>
                </a:lnTo>
                <a:lnTo>
                  <a:pt x="62234" y="8199"/>
                </a:lnTo>
                <a:lnTo>
                  <a:pt x="50567" y="17686"/>
                </a:lnTo>
                <a:lnTo>
                  <a:pt x="42849" y="30086"/>
                </a:lnTo>
                <a:lnTo>
                  <a:pt x="143608" y="30086"/>
                </a:lnTo>
                <a:lnTo>
                  <a:pt x="134005" y="15090"/>
                </a:lnTo>
                <a:lnTo>
                  <a:pt x="116598" y="3935"/>
                </a:lnTo>
                <a:lnTo>
                  <a:pt x="93878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6" name="object 6"/>
          <p:cNvSpPr/>
          <p:nvPr/>
        </p:nvSpPr>
        <p:spPr>
          <a:xfrm>
            <a:off x="9004612" y="415737"/>
            <a:ext cx="346710" cy="101390"/>
          </a:xfrm>
          <a:custGeom>
            <a:avLst/>
            <a:gdLst/>
            <a:ahLst/>
            <a:cxnLst/>
            <a:rect l="l" t="t" r="r" b="b"/>
            <a:pathLst>
              <a:path w="377825" h="110490">
                <a:moveTo>
                  <a:pt x="139700" y="37020"/>
                </a:moveTo>
                <a:lnTo>
                  <a:pt x="131292" y="21755"/>
                </a:lnTo>
                <a:lnTo>
                  <a:pt x="116649" y="10083"/>
                </a:lnTo>
                <a:lnTo>
                  <a:pt x="96774" y="2641"/>
                </a:lnTo>
                <a:lnTo>
                  <a:pt x="72631" y="12"/>
                </a:lnTo>
                <a:lnTo>
                  <a:pt x="42900" y="3937"/>
                </a:lnTo>
                <a:lnTo>
                  <a:pt x="19977" y="15074"/>
                </a:lnTo>
                <a:lnTo>
                  <a:pt x="5219" y="32435"/>
                </a:lnTo>
                <a:lnTo>
                  <a:pt x="0" y="55054"/>
                </a:lnTo>
                <a:lnTo>
                  <a:pt x="5219" y="77673"/>
                </a:lnTo>
                <a:lnTo>
                  <a:pt x="19977" y="95034"/>
                </a:lnTo>
                <a:lnTo>
                  <a:pt x="42900" y="106172"/>
                </a:lnTo>
                <a:lnTo>
                  <a:pt x="72631" y="110096"/>
                </a:lnTo>
                <a:lnTo>
                  <a:pt x="96774" y="107480"/>
                </a:lnTo>
                <a:lnTo>
                  <a:pt x="116649" y="100025"/>
                </a:lnTo>
                <a:lnTo>
                  <a:pt x="131292" y="88353"/>
                </a:lnTo>
                <a:lnTo>
                  <a:pt x="139700" y="73075"/>
                </a:lnTo>
                <a:lnTo>
                  <a:pt x="100012" y="64719"/>
                </a:lnTo>
                <a:lnTo>
                  <a:pt x="96558" y="71539"/>
                </a:lnTo>
                <a:lnTo>
                  <a:pt x="91008" y="76682"/>
                </a:lnTo>
                <a:lnTo>
                  <a:pt x="83566" y="79933"/>
                </a:lnTo>
                <a:lnTo>
                  <a:pt x="74447" y="81064"/>
                </a:lnTo>
                <a:lnTo>
                  <a:pt x="61379" y="79286"/>
                </a:lnTo>
                <a:lnTo>
                  <a:pt x="51422" y="74142"/>
                </a:lnTo>
                <a:lnTo>
                  <a:pt x="45072" y="65951"/>
                </a:lnTo>
                <a:lnTo>
                  <a:pt x="42849" y="55054"/>
                </a:lnTo>
                <a:lnTo>
                  <a:pt x="45072" y="44145"/>
                </a:lnTo>
                <a:lnTo>
                  <a:pt x="51422" y="35966"/>
                </a:lnTo>
                <a:lnTo>
                  <a:pt x="61379" y="30822"/>
                </a:lnTo>
                <a:lnTo>
                  <a:pt x="74447" y="29032"/>
                </a:lnTo>
                <a:lnTo>
                  <a:pt x="83566" y="30175"/>
                </a:lnTo>
                <a:lnTo>
                  <a:pt x="91008" y="33426"/>
                </a:lnTo>
                <a:lnTo>
                  <a:pt x="96558" y="38569"/>
                </a:lnTo>
                <a:lnTo>
                  <a:pt x="100012" y="45377"/>
                </a:lnTo>
                <a:lnTo>
                  <a:pt x="139700" y="37020"/>
                </a:lnTo>
                <a:close/>
              </a:path>
              <a:path w="377825" h="110490">
                <a:moveTo>
                  <a:pt x="377405" y="46126"/>
                </a:moveTo>
                <a:lnTo>
                  <a:pt x="374421" y="27241"/>
                </a:lnTo>
                <a:lnTo>
                  <a:pt x="365760" y="12674"/>
                </a:lnTo>
                <a:lnTo>
                  <a:pt x="351904" y="3314"/>
                </a:lnTo>
                <a:lnTo>
                  <a:pt x="333286" y="0"/>
                </a:lnTo>
                <a:lnTo>
                  <a:pt x="318198" y="2044"/>
                </a:lnTo>
                <a:lnTo>
                  <a:pt x="304546" y="7962"/>
                </a:lnTo>
                <a:lnTo>
                  <a:pt x="293141" y="17424"/>
                </a:lnTo>
                <a:lnTo>
                  <a:pt x="284797" y="30086"/>
                </a:lnTo>
                <a:lnTo>
                  <a:pt x="284619" y="30086"/>
                </a:lnTo>
                <a:lnTo>
                  <a:pt x="278993" y="17589"/>
                </a:lnTo>
                <a:lnTo>
                  <a:pt x="270116" y="8115"/>
                </a:lnTo>
                <a:lnTo>
                  <a:pt x="258140" y="2095"/>
                </a:lnTo>
                <a:lnTo>
                  <a:pt x="243217" y="0"/>
                </a:lnTo>
                <a:lnTo>
                  <a:pt x="227952" y="2070"/>
                </a:lnTo>
                <a:lnTo>
                  <a:pt x="214591" y="7988"/>
                </a:lnTo>
                <a:lnTo>
                  <a:pt x="203669" y="17335"/>
                </a:lnTo>
                <a:lnTo>
                  <a:pt x="195643" y="29679"/>
                </a:lnTo>
                <a:lnTo>
                  <a:pt x="195465" y="29679"/>
                </a:lnTo>
                <a:lnTo>
                  <a:pt x="190398" y="6007"/>
                </a:lnTo>
                <a:lnTo>
                  <a:pt x="187185" y="3403"/>
                </a:lnTo>
                <a:lnTo>
                  <a:pt x="154063" y="3505"/>
                </a:lnTo>
                <a:lnTo>
                  <a:pt x="154165" y="106908"/>
                </a:lnTo>
                <a:lnTo>
                  <a:pt x="197104" y="106807"/>
                </a:lnTo>
                <a:lnTo>
                  <a:pt x="197104" y="59372"/>
                </a:lnTo>
                <a:lnTo>
                  <a:pt x="198856" y="47091"/>
                </a:lnTo>
                <a:lnTo>
                  <a:pt x="203949" y="37884"/>
                </a:lnTo>
                <a:lnTo>
                  <a:pt x="212115" y="32092"/>
                </a:lnTo>
                <a:lnTo>
                  <a:pt x="223062" y="30086"/>
                </a:lnTo>
                <a:lnTo>
                  <a:pt x="231978" y="31648"/>
                </a:lnTo>
                <a:lnTo>
                  <a:pt x="238658" y="36195"/>
                </a:lnTo>
                <a:lnTo>
                  <a:pt x="242862" y="43446"/>
                </a:lnTo>
                <a:lnTo>
                  <a:pt x="244309" y="53149"/>
                </a:lnTo>
                <a:lnTo>
                  <a:pt x="244538" y="106908"/>
                </a:lnTo>
                <a:lnTo>
                  <a:pt x="287159" y="106807"/>
                </a:lnTo>
                <a:lnTo>
                  <a:pt x="287159" y="59372"/>
                </a:lnTo>
                <a:lnTo>
                  <a:pt x="288925" y="47091"/>
                </a:lnTo>
                <a:lnTo>
                  <a:pt x="294017" y="37884"/>
                </a:lnTo>
                <a:lnTo>
                  <a:pt x="302183" y="32092"/>
                </a:lnTo>
                <a:lnTo>
                  <a:pt x="313131" y="30086"/>
                </a:lnTo>
                <a:lnTo>
                  <a:pt x="322122" y="31648"/>
                </a:lnTo>
                <a:lnTo>
                  <a:pt x="328790" y="36195"/>
                </a:lnTo>
                <a:lnTo>
                  <a:pt x="332943" y="43446"/>
                </a:lnTo>
                <a:lnTo>
                  <a:pt x="334378" y="53149"/>
                </a:lnTo>
                <a:lnTo>
                  <a:pt x="334479" y="106908"/>
                </a:lnTo>
                <a:lnTo>
                  <a:pt x="377304" y="106908"/>
                </a:lnTo>
                <a:lnTo>
                  <a:pt x="377405" y="46126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7" name="object 7"/>
          <p:cNvSpPr/>
          <p:nvPr/>
        </p:nvSpPr>
        <p:spPr>
          <a:xfrm>
            <a:off x="1" y="0"/>
            <a:ext cx="1057611" cy="1057611"/>
          </a:xfrm>
          <a:custGeom>
            <a:avLst/>
            <a:gdLst/>
            <a:ahLst/>
            <a:cxnLst/>
            <a:rect l="l" t="t" r="r" b="b"/>
            <a:pathLst>
              <a:path w="1152525" h="1152525">
                <a:moveTo>
                  <a:pt x="1151995" y="0"/>
                </a:moveTo>
                <a:lnTo>
                  <a:pt x="0" y="0"/>
                </a:lnTo>
                <a:lnTo>
                  <a:pt x="0" y="1152001"/>
                </a:lnTo>
                <a:lnTo>
                  <a:pt x="22686" y="1152001"/>
                </a:lnTo>
                <a:lnTo>
                  <a:pt x="70423" y="1151010"/>
                </a:lnTo>
                <a:lnTo>
                  <a:pt x="117655" y="1148064"/>
                </a:lnTo>
                <a:lnTo>
                  <a:pt x="164343" y="1143202"/>
                </a:lnTo>
                <a:lnTo>
                  <a:pt x="210448" y="1136463"/>
                </a:lnTo>
                <a:lnTo>
                  <a:pt x="255930" y="1127886"/>
                </a:lnTo>
                <a:lnTo>
                  <a:pt x="300750" y="1117511"/>
                </a:lnTo>
                <a:lnTo>
                  <a:pt x="344869" y="1105376"/>
                </a:lnTo>
                <a:lnTo>
                  <a:pt x="388248" y="1091521"/>
                </a:lnTo>
                <a:lnTo>
                  <a:pt x="430848" y="1075985"/>
                </a:lnTo>
                <a:lnTo>
                  <a:pt x="472629" y="1058808"/>
                </a:lnTo>
                <a:lnTo>
                  <a:pt x="513552" y="1040027"/>
                </a:lnTo>
                <a:lnTo>
                  <a:pt x="553578" y="1019684"/>
                </a:lnTo>
                <a:lnTo>
                  <a:pt x="592668" y="997816"/>
                </a:lnTo>
                <a:lnTo>
                  <a:pt x="630783" y="974463"/>
                </a:lnTo>
                <a:lnTo>
                  <a:pt x="667883" y="949665"/>
                </a:lnTo>
                <a:lnTo>
                  <a:pt x="703929" y="923460"/>
                </a:lnTo>
                <a:lnTo>
                  <a:pt x="738882" y="895887"/>
                </a:lnTo>
                <a:lnTo>
                  <a:pt x="772703" y="866987"/>
                </a:lnTo>
                <a:lnTo>
                  <a:pt x="805353" y="836797"/>
                </a:lnTo>
                <a:lnTo>
                  <a:pt x="836792" y="805358"/>
                </a:lnTo>
                <a:lnTo>
                  <a:pt x="866982" y="772708"/>
                </a:lnTo>
                <a:lnTo>
                  <a:pt x="895882" y="738886"/>
                </a:lnTo>
                <a:lnTo>
                  <a:pt x="923454" y="703933"/>
                </a:lnTo>
                <a:lnTo>
                  <a:pt x="949659" y="667886"/>
                </a:lnTo>
                <a:lnTo>
                  <a:pt x="974458" y="630786"/>
                </a:lnTo>
                <a:lnTo>
                  <a:pt x="997810" y="592671"/>
                </a:lnTo>
                <a:lnTo>
                  <a:pt x="1019678" y="553580"/>
                </a:lnTo>
                <a:lnTo>
                  <a:pt x="1040021" y="513553"/>
                </a:lnTo>
                <a:lnTo>
                  <a:pt x="1058802" y="472630"/>
                </a:lnTo>
                <a:lnTo>
                  <a:pt x="1075979" y="430848"/>
                </a:lnTo>
                <a:lnTo>
                  <a:pt x="1091515" y="388248"/>
                </a:lnTo>
                <a:lnTo>
                  <a:pt x="1105370" y="344868"/>
                </a:lnTo>
                <a:lnTo>
                  <a:pt x="1117505" y="300748"/>
                </a:lnTo>
                <a:lnTo>
                  <a:pt x="1127880" y="255927"/>
                </a:lnTo>
                <a:lnTo>
                  <a:pt x="1136457" y="210445"/>
                </a:lnTo>
                <a:lnTo>
                  <a:pt x="1143196" y="164339"/>
                </a:lnTo>
                <a:lnTo>
                  <a:pt x="1148058" y="117650"/>
                </a:lnTo>
                <a:lnTo>
                  <a:pt x="1151004" y="70417"/>
                </a:lnTo>
                <a:lnTo>
                  <a:pt x="1151995" y="22679"/>
                </a:lnTo>
                <a:lnTo>
                  <a:pt x="1151995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grpSp>
        <p:nvGrpSpPr>
          <p:cNvPr id="8" name="object 8"/>
          <p:cNvGrpSpPr/>
          <p:nvPr/>
        </p:nvGrpSpPr>
        <p:grpSpPr>
          <a:xfrm>
            <a:off x="0" y="1984647"/>
            <a:ext cx="9910662" cy="4416153"/>
            <a:chOff x="0" y="1308100"/>
            <a:chExt cx="10800080" cy="4812474"/>
          </a:xfrm>
        </p:grpSpPr>
        <p:sp>
          <p:nvSpPr>
            <p:cNvPr id="9" name="object 9"/>
            <p:cNvSpPr/>
            <p:nvPr/>
          </p:nvSpPr>
          <p:spPr>
            <a:xfrm>
              <a:off x="0" y="5075999"/>
              <a:ext cx="10800080" cy="1044575"/>
            </a:xfrm>
            <a:custGeom>
              <a:avLst/>
              <a:gdLst/>
              <a:ahLst/>
              <a:cxnLst/>
              <a:rect l="l" t="t" r="r" b="b"/>
              <a:pathLst>
                <a:path w="10800080" h="1044575">
                  <a:moveTo>
                    <a:pt x="0" y="1044003"/>
                  </a:moveTo>
                  <a:lnTo>
                    <a:pt x="10800003" y="1044003"/>
                  </a:lnTo>
                  <a:lnTo>
                    <a:pt x="10800003" y="0"/>
                  </a:lnTo>
                  <a:lnTo>
                    <a:pt x="0" y="0"/>
                  </a:lnTo>
                  <a:lnTo>
                    <a:pt x="0" y="104400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9998"/>
              </a:schemeClr>
            </a:solidFill>
          </p:spPr>
          <p:txBody>
            <a:bodyPr wrap="square" lIns="0" tIns="0" rIns="0" bIns="0" rtlCol="0"/>
            <a:lstStyle/>
            <a:p>
              <a:endParaRPr sz="1652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7325" y="1308100"/>
              <a:ext cx="2817736" cy="40156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98224" y="1217362"/>
            <a:ext cx="4850125" cy="923684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 algn="just">
              <a:lnSpc>
                <a:spcPct val="138900"/>
              </a:lnSpc>
              <a:spcBef>
                <a:spcPts val="92"/>
              </a:spcBef>
            </a:pPr>
            <a:r>
              <a:rPr sz="1101" spc="83" dirty="0">
                <a:solidFill>
                  <a:srgbClr val="0E2050"/>
                </a:solidFill>
                <a:latin typeface="Tahoma"/>
                <a:cs typeface="Tahoma"/>
              </a:rPr>
              <a:t>PCM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se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distingue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par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six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Types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Personnalité,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que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nous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avons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tous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en nous </a:t>
            </a:r>
            <a:r>
              <a:rPr sz="1101" spc="-128" dirty="0">
                <a:solidFill>
                  <a:srgbClr val="0E2050"/>
                </a:solidFill>
                <a:latin typeface="Tahoma"/>
                <a:cs typeface="Tahoma"/>
              </a:rPr>
              <a:t>: </a:t>
            </a: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Analyseur,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Persévérant,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Énergiseur, </a:t>
            </a:r>
            <a:r>
              <a:rPr sz="1101" spc="18" dirty="0">
                <a:solidFill>
                  <a:srgbClr val="0E2050"/>
                </a:solidFill>
                <a:latin typeface="Tahoma"/>
                <a:cs typeface="Tahoma"/>
              </a:rPr>
              <a:t>Promoteur,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Empathique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1101" spc="9" dirty="0">
                <a:solidFill>
                  <a:srgbClr val="0E2050"/>
                </a:solidFill>
                <a:latin typeface="Tahoma"/>
                <a:cs typeface="Tahoma"/>
              </a:rPr>
              <a:t>Imagineur.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Chaque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Type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a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des forces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des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préférences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spécifiques.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Nous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avons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tous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une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combinaison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différente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83" dirty="0">
                <a:solidFill>
                  <a:srgbClr val="0E2050"/>
                </a:solidFill>
                <a:latin typeface="Tahoma"/>
                <a:cs typeface="Tahoma"/>
              </a:rPr>
              <a:t>ces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six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2" dirty="0">
                <a:solidFill>
                  <a:srgbClr val="0E2050"/>
                </a:solidFill>
                <a:latin typeface="Tahoma"/>
                <a:cs typeface="Tahoma"/>
              </a:rPr>
              <a:t>Types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en</a:t>
            </a:r>
            <a:r>
              <a:rPr sz="1101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18" dirty="0">
                <a:solidFill>
                  <a:srgbClr val="0E2050"/>
                </a:solidFill>
                <a:latin typeface="Tahoma"/>
                <a:cs typeface="Tahoma"/>
              </a:rPr>
              <a:t>nous.</a:t>
            </a:r>
            <a:endParaRPr sz="1101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66887" y="3319071"/>
            <a:ext cx="1187555" cy="558493"/>
          </a:xfrm>
          <a:prstGeom prst="rect">
            <a:avLst/>
          </a:prstGeom>
        </p:spPr>
        <p:txBody>
          <a:bodyPr vert="horz" wrap="square" lIns="0" tIns="6992" rIns="0" bIns="0" rtlCol="0">
            <a:spAutoFit/>
          </a:bodyPr>
          <a:lstStyle/>
          <a:p>
            <a:pPr marL="11654" marR="4661">
              <a:lnSpc>
                <a:spcPct val="102600"/>
              </a:lnSpc>
              <a:spcBef>
                <a:spcPts val="55"/>
              </a:spcBef>
            </a:pPr>
            <a:r>
              <a:rPr sz="1193" b="1" spc="-110" dirty="0">
                <a:solidFill>
                  <a:srgbClr val="0E2050"/>
                </a:solidFill>
                <a:latin typeface="Tahoma"/>
                <a:cs typeface="Tahoma"/>
              </a:rPr>
              <a:t>3</a:t>
            </a:r>
            <a:r>
              <a:rPr sz="1193" b="1" spc="-64" dirty="0">
                <a:solidFill>
                  <a:srgbClr val="0E2050"/>
                </a:solidFill>
                <a:latin typeface="Tahoma"/>
                <a:cs typeface="Tahoma"/>
              </a:rPr>
              <a:t>.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93" b="1" spc="-32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193" b="1" spc="-23" dirty="0">
                <a:solidFill>
                  <a:srgbClr val="0E2050"/>
                </a:solidFill>
                <a:latin typeface="Tahoma"/>
                <a:cs typeface="Tahoma"/>
              </a:rPr>
              <a:t>d</a:t>
            </a:r>
            <a:r>
              <a:rPr sz="1193" b="1" spc="18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193" b="1" spc="-46" dirty="0">
                <a:solidFill>
                  <a:srgbClr val="0E2050"/>
                </a:solidFill>
                <a:latin typeface="Tahoma"/>
                <a:cs typeface="Tahoma"/>
              </a:rPr>
              <a:t>p</a:t>
            </a:r>
            <a:r>
              <a:rPr sz="1193" b="1" spc="55" dirty="0">
                <a:solidFill>
                  <a:srgbClr val="0E2050"/>
                </a:solidFill>
                <a:latin typeface="Tahoma"/>
                <a:cs typeface="Tahoma"/>
              </a:rPr>
              <a:t>t</a:t>
            </a:r>
            <a:r>
              <a:rPr sz="1193" b="1" spc="-32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14" dirty="0">
                <a:solidFill>
                  <a:srgbClr val="0E2050"/>
                </a:solidFill>
                <a:latin typeface="Tahoma"/>
                <a:cs typeface="Tahoma"/>
              </a:rPr>
              <a:t>z  </a:t>
            </a:r>
            <a:r>
              <a:rPr sz="1193" b="1" spc="9" dirty="0">
                <a:solidFill>
                  <a:srgbClr val="ADCE6D"/>
                </a:solidFill>
                <a:latin typeface="Tahoma"/>
                <a:cs typeface="Tahoma"/>
              </a:rPr>
              <a:t>votre style </a:t>
            </a:r>
            <a:r>
              <a:rPr sz="1193" b="1" spc="-18" dirty="0">
                <a:solidFill>
                  <a:srgbClr val="ADCE6D"/>
                </a:solidFill>
                <a:latin typeface="Tahoma"/>
                <a:cs typeface="Tahoma"/>
              </a:rPr>
              <a:t>de </a:t>
            </a:r>
            <a:r>
              <a:rPr sz="1193" b="1" spc="-14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1193" b="1" spc="69" dirty="0">
                <a:solidFill>
                  <a:srgbClr val="ADCE6D"/>
                </a:solidFill>
                <a:latin typeface="Tahoma"/>
                <a:cs typeface="Tahoma"/>
              </a:rPr>
              <a:t>c</a:t>
            </a:r>
            <a:r>
              <a:rPr sz="1193" b="1" spc="-5" dirty="0">
                <a:solidFill>
                  <a:srgbClr val="ADCE6D"/>
                </a:solidFill>
                <a:latin typeface="Tahoma"/>
                <a:cs typeface="Tahoma"/>
              </a:rPr>
              <a:t>o</a:t>
            </a:r>
            <a:r>
              <a:rPr sz="1193" b="1" spc="-83" dirty="0">
                <a:solidFill>
                  <a:srgbClr val="ADCE6D"/>
                </a:solidFill>
                <a:latin typeface="Tahoma"/>
                <a:cs typeface="Tahoma"/>
              </a:rPr>
              <a:t>m</a:t>
            </a:r>
            <a:r>
              <a:rPr sz="1193" b="1" spc="-87" dirty="0">
                <a:solidFill>
                  <a:srgbClr val="ADCE6D"/>
                </a:solidFill>
                <a:latin typeface="Tahoma"/>
                <a:cs typeface="Tahoma"/>
              </a:rPr>
              <a:t>m</a:t>
            </a:r>
            <a:r>
              <a:rPr sz="1193" b="1" spc="-18" dirty="0">
                <a:solidFill>
                  <a:srgbClr val="ADCE6D"/>
                </a:solidFill>
                <a:latin typeface="Tahoma"/>
                <a:cs typeface="Tahoma"/>
              </a:rPr>
              <a:t>u</a:t>
            </a:r>
            <a:r>
              <a:rPr sz="1193" b="1" spc="-41" dirty="0">
                <a:solidFill>
                  <a:srgbClr val="ADCE6D"/>
                </a:solidFill>
                <a:latin typeface="Tahoma"/>
                <a:cs typeface="Tahoma"/>
              </a:rPr>
              <a:t>n</a:t>
            </a:r>
            <a:r>
              <a:rPr sz="1193" b="1" spc="28" dirty="0">
                <a:solidFill>
                  <a:srgbClr val="ADCE6D"/>
                </a:solidFill>
                <a:latin typeface="Tahoma"/>
                <a:cs typeface="Tahoma"/>
              </a:rPr>
              <a:t>ic</a:t>
            </a:r>
            <a:r>
              <a:rPr sz="1193" b="1" spc="-5" dirty="0">
                <a:solidFill>
                  <a:srgbClr val="ADCE6D"/>
                </a:solidFill>
                <a:latin typeface="Tahoma"/>
                <a:cs typeface="Tahoma"/>
              </a:rPr>
              <a:t>a</a:t>
            </a:r>
            <a:r>
              <a:rPr sz="1193" b="1" spc="69" dirty="0">
                <a:solidFill>
                  <a:srgbClr val="ADCE6D"/>
                </a:solidFill>
                <a:latin typeface="Tahoma"/>
                <a:cs typeface="Tahoma"/>
              </a:rPr>
              <a:t>t</a:t>
            </a:r>
            <a:r>
              <a:rPr sz="1193" b="1" spc="-9" dirty="0">
                <a:solidFill>
                  <a:srgbClr val="ADCE6D"/>
                </a:solidFill>
                <a:latin typeface="Tahoma"/>
                <a:cs typeface="Tahoma"/>
              </a:rPr>
              <a:t>i</a:t>
            </a:r>
            <a:r>
              <a:rPr sz="1193" b="1" spc="-14" dirty="0">
                <a:solidFill>
                  <a:srgbClr val="ADCE6D"/>
                </a:solidFill>
                <a:latin typeface="Tahoma"/>
                <a:cs typeface="Tahoma"/>
              </a:rPr>
              <a:t>o</a:t>
            </a:r>
            <a:r>
              <a:rPr sz="1193" b="1" spc="-37" dirty="0">
                <a:solidFill>
                  <a:srgbClr val="ADCE6D"/>
                </a:solidFill>
                <a:latin typeface="Tahoma"/>
                <a:cs typeface="Tahoma"/>
              </a:rPr>
              <a:t>n</a:t>
            </a:r>
            <a:endParaRPr sz="1193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66887" y="4057989"/>
            <a:ext cx="1879809" cy="934072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8945" algn="just">
              <a:lnSpc>
                <a:spcPct val="111100"/>
              </a:lnSpc>
              <a:spcBef>
                <a:spcPts val="92"/>
              </a:spcBef>
            </a:pPr>
            <a:r>
              <a:rPr sz="1101" spc="28" dirty="0">
                <a:solidFill>
                  <a:srgbClr val="0E2050"/>
                </a:solidFill>
                <a:latin typeface="Tahoma"/>
                <a:cs typeface="Tahoma"/>
              </a:rPr>
              <a:t>En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basant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sur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96" dirty="0">
                <a:solidFill>
                  <a:srgbClr val="0E2050"/>
                </a:solidFill>
                <a:latin typeface="Tahoma"/>
                <a:cs typeface="Tahoma"/>
              </a:rPr>
              <a:t>ce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que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observez,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1101" spc="-6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saurez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quoi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faire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quoi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18" dirty="0">
                <a:solidFill>
                  <a:srgbClr val="0E2050"/>
                </a:solidFill>
                <a:latin typeface="Tahoma"/>
                <a:cs typeface="Tahoma"/>
              </a:rPr>
              <a:t>dire,</a:t>
            </a:r>
            <a:endParaRPr sz="1101" dirty="0">
              <a:latin typeface="Tahoma"/>
              <a:cs typeface="Tahoma"/>
            </a:endParaRPr>
          </a:p>
          <a:p>
            <a:pPr marL="11654" marR="4661" algn="just">
              <a:lnSpc>
                <a:spcPct val="111100"/>
              </a:lnSpc>
            </a:pP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afin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créer</a:t>
            </a:r>
            <a:r>
              <a:rPr sz="1101" spc="-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une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connexion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authentique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l’autre.</a:t>
            </a:r>
            <a:endParaRPr sz="1101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3639" y="3319071"/>
            <a:ext cx="988269" cy="369404"/>
          </a:xfrm>
          <a:prstGeom prst="rect">
            <a:avLst/>
          </a:prstGeom>
        </p:spPr>
        <p:txBody>
          <a:bodyPr vert="horz" wrap="square" lIns="0" tIns="6992" rIns="0" bIns="0" rtlCol="0">
            <a:spAutoFit/>
          </a:bodyPr>
          <a:lstStyle/>
          <a:p>
            <a:pPr marL="11654" marR="4661">
              <a:lnSpc>
                <a:spcPct val="102600"/>
              </a:lnSpc>
              <a:spcBef>
                <a:spcPts val="55"/>
              </a:spcBef>
            </a:pPr>
            <a:r>
              <a:rPr sz="1193" b="1" spc="-41" dirty="0">
                <a:solidFill>
                  <a:srgbClr val="0E2050"/>
                </a:solidFill>
                <a:latin typeface="Tahoma"/>
                <a:cs typeface="Tahoma"/>
              </a:rPr>
              <a:t>4</a:t>
            </a:r>
            <a:r>
              <a:rPr sz="1193" b="1" spc="-64" dirty="0">
                <a:solidFill>
                  <a:srgbClr val="0E2050"/>
                </a:solidFill>
                <a:latin typeface="Tahoma"/>
                <a:cs typeface="Tahoma"/>
              </a:rPr>
              <a:t>.</a:t>
            </a:r>
            <a:r>
              <a:rPr sz="1193" b="1" spc="-28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93" b="1" spc="-156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193" b="1" spc="-5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-50" dirty="0">
                <a:solidFill>
                  <a:srgbClr val="0E2050"/>
                </a:solidFill>
                <a:latin typeface="Tahoma"/>
                <a:cs typeface="Tahoma"/>
              </a:rPr>
              <a:t>n</a:t>
            </a:r>
            <a:r>
              <a:rPr sz="1193" b="1" spc="55" dirty="0">
                <a:solidFill>
                  <a:srgbClr val="0E2050"/>
                </a:solidFill>
                <a:latin typeface="Tahoma"/>
                <a:cs typeface="Tahoma"/>
              </a:rPr>
              <a:t>f</a:t>
            </a:r>
            <a:r>
              <a:rPr sz="1193" b="1" spc="-5" dirty="0">
                <a:solidFill>
                  <a:srgbClr val="0E2050"/>
                </a:solidFill>
                <a:latin typeface="Tahoma"/>
                <a:cs typeface="Tahoma"/>
              </a:rPr>
              <a:t>o</a:t>
            </a:r>
            <a:r>
              <a:rPr sz="1193" b="1" spc="-14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193" b="1" spc="69" dirty="0">
                <a:solidFill>
                  <a:srgbClr val="0E2050"/>
                </a:solidFill>
                <a:latin typeface="Tahoma"/>
                <a:cs typeface="Tahoma"/>
              </a:rPr>
              <a:t>c</a:t>
            </a:r>
            <a:r>
              <a:rPr sz="1193" b="1" spc="-32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193" b="1" spc="14" dirty="0">
                <a:solidFill>
                  <a:srgbClr val="0E2050"/>
                </a:solidFill>
                <a:latin typeface="Tahoma"/>
                <a:cs typeface="Tahoma"/>
              </a:rPr>
              <a:t>z  </a:t>
            </a:r>
            <a:r>
              <a:rPr sz="1193" b="1" spc="14" dirty="0">
                <a:solidFill>
                  <a:srgbClr val="ADCE6D"/>
                </a:solidFill>
                <a:latin typeface="Tahoma"/>
                <a:cs typeface="Tahoma"/>
              </a:rPr>
              <a:t>v</a:t>
            </a:r>
            <a:r>
              <a:rPr sz="1193" b="1" spc="-23" dirty="0">
                <a:solidFill>
                  <a:srgbClr val="ADCE6D"/>
                </a:solidFill>
                <a:latin typeface="Tahoma"/>
                <a:cs typeface="Tahoma"/>
              </a:rPr>
              <a:t>o</a:t>
            </a:r>
            <a:r>
              <a:rPr sz="1193" b="1" spc="-9" dirty="0">
                <a:solidFill>
                  <a:srgbClr val="ADCE6D"/>
                </a:solidFill>
                <a:latin typeface="Tahoma"/>
                <a:cs typeface="Tahoma"/>
              </a:rPr>
              <a:t>s</a:t>
            </a:r>
            <a:r>
              <a:rPr sz="1193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1193" b="1" spc="-14" dirty="0">
                <a:solidFill>
                  <a:srgbClr val="ADCE6D"/>
                </a:solidFill>
                <a:latin typeface="Tahoma"/>
                <a:cs typeface="Tahoma"/>
              </a:rPr>
              <a:t>r</a:t>
            </a:r>
            <a:r>
              <a:rPr sz="1193" b="1" dirty="0">
                <a:solidFill>
                  <a:srgbClr val="ADCE6D"/>
                </a:solidFill>
                <a:latin typeface="Tahoma"/>
                <a:cs typeface="Tahoma"/>
              </a:rPr>
              <a:t>e</a:t>
            </a:r>
            <a:r>
              <a:rPr sz="1193" b="1" spc="-37" dirty="0">
                <a:solidFill>
                  <a:srgbClr val="ADCE6D"/>
                </a:solidFill>
                <a:latin typeface="Tahoma"/>
                <a:cs typeface="Tahoma"/>
              </a:rPr>
              <a:t>l</a:t>
            </a:r>
            <a:r>
              <a:rPr sz="1193" b="1" spc="-5" dirty="0">
                <a:solidFill>
                  <a:srgbClr val="ADCE6D"/>
                </a:solidFill>
                <a:latin typeface="Tahoma"/>
                <a:cs typeface="Tahoma"/>
              </a:rPr>
              <a:t>a</a:t>
            </a:r>
            <a:r>
              <a:rPr sz="1193" b="1" spc="69" dirty="0">
                <a:solidFill>
                  <a:srgbClr val="ADCE6D"/>
                </a:solidFill>
                <a:latin typeface="Tahoma"/>
                <a:cs typeface="Tahoma"/>
              </a:rPr>
              <a:t>t</a:t>
            </a:r>
            <a:r>
              <a:rPr sz="1193" b="1" spc="-18" dirty="0">
                <a:solidFill>
                  <a:srgbClr val="ADCE6D"/>
                </a:solidFill>
                <a:latin typeface="Tahoma"/>
                <a:cs typeface="Tahoma"/>
              </a:rPr>
              <a:t>i</a:t>
            </a:r>
            <a:r>
              <a:rPr sz="1193" b="1" spc="-5" dirty="0">
                <a:solidFill>
                  <a:srgbClr val="ADCE6D"/>
                </a:solidFill>
                <a:latin typeface="Tahoma"/>
                <a:cs typeface="Tahoma"/>
              </a:rPr>
              <a:t>o</a:t>
            </a:r>
            <a:r>
              <a:rPr sz="1193" b="1" spc="-23" dirty="0">
                <a:solidFill>
                  <a:srgbClr val="ADCE6D"/>
                </a:solidFill>
                <a:latin typeface="Tahoma"/>
                <a:cs typeface="Tahoma"/>
              </a:rPr>
              <a:t>ns</a:t>
            </a:r>
            <a:endParaRPr sz="1193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3640" y="3871523"/>
            <a:ext cx="1931670" cy="1122136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 algn="just">
              <a:lnSpc>
                <a:spcPct val="111100"/>
              </a:lnSpc>
              <a:spcBef>
                <a:spcPts val="92"/>
              </a:spcBef>
            </a:pPr>
            <a:r>
              <a:rPr sz="1101" spc="37" dirty="0">
                <a:solidFill>
                  <a:srgbClr val="0E2050"/>
                </a:solidFill>
                <a:latin typeface="Tahoma"/>
                <a:cs typeface="Tahoma"/>
              </a:rPr>
              <a:t>Profitez </a:t>
            </a:r>
            <a:r>
              <a:rPr sz="1101" spc="69" dirty="0">
                <a:solidFill>
                  <a:srgbClr val="0E2050"/>
                </a:solidFill>
                <a:latin typeface="Tahoma"/>
                <a:cs typeface="Tahoma"/>
              </a:rPr>
              <a:t>chaque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jour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vos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interactions </a:t>
            </a:r>
            <a:r>
              <a:rPr sz="1101" spc="50" dirty="0">
                <a:solidFill>
                  <a:srgbClr val="0E2050"/>
                </a:solidFill>
                <a:latin typeface="Tahoma"/>
                <a:cs typeface="Tahoma"/>
              </a:rPr>
              <a:t>positives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au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travail, en </a:t>
            </a:r>
            <a:r>
              <a:rPr sz="1101" spc="23" dirty="0">
                <a:solidFill>
                  <a:srgbClr val="0E2050"/>
                </a:solidFill>
                <a:latin typeface="Tahoma"/>
                <a:cs typeface="Tahoma"/>
              </a:rPr>
              <a:t>réunion,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en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présentation,</a:t>
            </a:r>
            <a:r>
              <a:rPr sz="1101" spc="-69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lors</a:t>
            </a:r>
            <a:r>
              <a:rPr sz="1101" spc="-69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1101" spc="-69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69" dirty="0">
                <a:solidFill>
                  <a:srgbClr val="0E2050"/>
                </a:solidFill>
                <a:latin typeface="Tahoma"/>
                <a:cs typeface="Tahoma"/>
              </a:rPr>
              <a:t>chaque </a:t>
            </a:r>
            <a:r>
              <a:rPr sz="1101" spc="-33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événement </a:t>
            </a:r>
            <a:r>
              <a:rPr sz="1101" spc="64" dirty="0">
                <a:solidFill>
                  <a:srgbClr val="0E2050"/>
                </a:solidFill>
                <a:latin typeface="Tahoma"/>
                <a:cs typeface="Tahoma"/>
              </a:rPr>
              <a:t>social </a:t>
            </a:r>
            <a:r>
              <a:rPr sz="1101" spc="128" dirty="0">
                <a:solidFill>
                  <a:srgbClr val="0E2050"/>
                </a:solidFill>
                <a:latin typeface="Tahoma"/>
                <a:cs typeface="Tahoma"/>
              </a:rPr>
              <a:t>- </a:t>
            </a:r>
            <a:r>
              <a:rPr sz="1101" spc="73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1101" spc="87" dirty="0">
                <a:solidFill>
                  <a:srgbClr val="0E2050"/>
                </a:solidFill>
                <a:latin typeface="Tahoma"/>
                <a:cs typeface="Tahoma"/>
              </a:rPr>
              <a:t>à </a:t>
            </a:r>
            <a:r>
              <a:rPr sz="1101" spc="55" dirty="0">
                <a:solidFill>
                  <a:srgbClr val="0E2050"/>
                </a:solidFill>
                <a:latin typeface="Tahoma"/>
                <a:cs typeface="Tahoma"/>
              </a:rPr>
              <a:t>la </a:t>
            </a:r>
            <a:r>
              <a:rPr sz="1101" spc="6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6" dirty="0">
                <a:solidFill>
                  <a:srgbClr val="0E2050"/>
                </a:solidFill>
                <a:latin typeface="Tahoma"/>
                <a:cs typeface="Tahoma"/>
              </a:rPr>
              <a:t>maison</a:t>
            </a:r>
            <a:r>
              <a:rPr sz="1101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101" spc="41" dirty="0">
                <a:solidFill>
                  <a:srgbClr val="0E2050"/>
                </a:solidFill>
                <a:latin typeface="Tahoma"/>
                <a:cs typeface="Tahoma"/>
              </a:rPr>
              <a:t>également.</a:t>
            </a:r>
            <a:endParaRPr sz="1101" dirty="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21" y="2482601"/>
            <a:ext cx="2206607" cy="36010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9475784" y="234894"/>
            <a:ext cx="201616" cy="183552"/>
            <a:chOff x="10224203" y="360003"/>
            <a:chExt cx="219710" cy="200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4203" y="360003"/>
              <a:ext cx="99695" cy="1997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905" y="360007"/>
              <a:ext cx="99695" cy="1997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8950335" y="320264"/>
            <a:ext cx="136936" cy="136936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34378" y="3403"/>
                </a:moveTo>
                <a:lnTo>
                  <a:pt x="0" y="3403"/>
                </a:lnTo>
                <a:lnTo>
                  <a:pt x="0" y="149021"/>
                </a:lnTo>
                <a:lnTo>
                  <a:pt x="43040" y="149021"/>
                </a:lnTo>
                <a:lnTo>
                  <a:pt x="43040" y="80429"/>
                </a:lnTo>
                <a:lnTo>
                  <a:pt x="143450" y="80429"/>
                </a:lnTo>
                <a:lnTo>
                  <a:pt x="144610" y="78625"/>
                </a:lnTo>
                <a:lnTo>
                  <a:pt x="73723" y="78625"/>
                </a:lnTo>
                <a:lnTo>
                  <a:pt x="60475" y="76960"/>
                </a:lnTo>
                <a:lnTo>
                  <a:pt x="50276" y="72229"/>
                </a:lnTo>
                <a:lnTo>
                  <a:pt x="43719" y="64829"/>
                </a:lnTo>
                <a:lnTo>
                  <a:pt x="41402" y="55156"/>
                </a:lnTo>
                <a:lnTo>
                  <a:pt x="43719" y="45451"/>
                </a:lnTo>
                <a:lnTo>
                  <a:pt x="50276" y="37980"/>
                </a:lnTo>
                <a:lnTo>
                  <a:pt x="60475" y="33180"/>
                </a:lnTo>
                <a:lnTo>
                  <a:pt x="73723" y="31483"/>
                </a:lnTo>
                <a:lnTo>
                  <a:pt x="144502" y="31483"/>
                </a:lnTo>
                <a:lnTo>
                  <a:pt x="143608" y="30086"/>
                </a:lnTo>
                <a:lnTo>
                  <a:pt x="42672" y="30086"/>
                </a:lnTo>
                <a:lnTo>
                  <a:pt x="37592" y="6019"/>
                </a:lnTo>
                <a:lnTo>
                  <a:pt x="34378" y="3403"/>
                </a:lnTo>
                <a:close/>
              </a:path>
              <a:path w="149225" h="149225">
                <a:moveTo>
                  <a:pt x="143450" y="80429"/>
                </a:moveTo>
                <a:lnTo>
                  <a:pt x="43218" y="80429"/>
                </a:lnTo>
                <a:lnTo>
                  <a:pt x="50905" y="92680"/>
                </a:lnTo>
                <a:lnTo>
                  <a:pt x="62490" y="102036"/>
                </a:lnTo>
                <a:lnTo>
                  <a:pt x="77104" y="108009"/>
                </a:lnTo>
                <a:lnTo>
                  <a:pt x="93878" y="110109"/>
                </a:lnTo>
                <a:lnTo>
                  <a:pt x="116598" y="106205"/>
                </a:lnTo>
                <a:lnTo>
                  <a:pt x="134005" y="95119"/>
                </a:lnTo>
                <a:lnTo>
                  <a:pt x="143450" y="80429"/>
                </a:lnTo>
                <a:close/>
              </a:path>
              <a:path w="149225" h="149225">
                <a:moveTo>
                  <a:pt x="144502" y="31483"/>
                </a:moveTo>
                <a:lnTo>
                  <a:pt x="73723" y="31483"/>
                </a:lnTo>
                <a:lnTo>
                  <a:pt x="87046" y="33180"/>
                </a:lnTo>
                <a:lnTo>
                  <a:pt x="97237" y="37980"/>
                </a:lnTo>
                <a:lnTo>
                  <a:pt x="103752" y="45451"/>
                </a:lnTo>
                <a:lnTo>
                  <a:pt x="106045" y="55156"/>
                </a:lnTo>
                <a:lnTo>
                  <a:pt x="103752" y="64829"/>
                </a:lnTo>
                <a:lnTo>
                  <a:pt x="97237" y="72229"/>
                </a:lnTo>
                <a:lnTo>
                  <a:pt x="87046" y="76960"/>
                </a:lnTo>
                <a:lnTo>
                  <a:pt x="73723" y="78625"/>
                </a:lnTo>
                <a:lnTo>
                  <a:pt x="144610" y="78625"/>
                </a:lnTo>
                <a:lnTo>
                  <a:pt x="145147" y="77790"/>
                </a:lnTo>
                <a:lnTo>
                  <a:pt x="149072" y="55156"/>
                </a:lnTo>
                <a:lnTo>
                  <a:pt x="145147" y="32489"/>
                </a:lnTo>
                <a:lnTo>
                  <a:pt x="144502" y="31483"/>
                </a:lnTo>
                <a:close/>
              </a:path>
              <a:path w="149225" h="149225">
                <a:moveTo>
                  <a:pt x="93878" y="0"/>
                </a:moveTo>
                <a:lnTo>
                  <a:pt x="76966" y="2134"/>
                </a:lnTo>
                <a:lnTo>
                  <a:pt x="62234" y="8199"/>
                </a:lnTo>
                <a:lnTo>
                  <a:pt x="50567" y="17686"/>
                </a:lnTo>
                <a:lnTo>
                  <a:pt x="42849" y="30086"/>
                </a:lnTo>
                <a:lnTo>
                  <a:pt x="143608" y="30086"/>
                </a:lnTo>
                <a:lnTo>
                  <a:pt x="134005" y="15090"/>
                </a:lnTo>
                <a:lnTo>
                  <a:pt x="116598" y="3935"/>
                </a:lnTo>
                <a:lnTo>
                  <a:pt x="93878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7" name="object 7"/>
          <p:cNvSpPr/>
          <p:nvPr/>
        </p:nvSpPr>
        <p:spPr>
          <a:xfrm>
            <a:off x="9098186" y="320275"/>
            <a:ext cx="346710" cy="101390"/>
          </a:xfrm>
          <a:custGeom>
            <a:avLst/>
            <a:gdLst/>
            <a:ahLst/>
            <a:cxnLst/>
            <a:rect l="l" t="t" r="r" b="b"/>
            <a:pathLst>
              <a:path w="377825" h="110490">
                <a:moveTo>
                  <a:pt x="139700" y="37020"/>
                </a:moveTo>
                <a:lnTo>
                  <a:pt x="131292" y="21755"/>
                </a:lnTo>
                <a:lnTo>
                  <a:pt x="116649" y="10083"/>
                </a:lnTo>
                <a:lnTo>
                  <a:pt x="96774" y="2641"/>
                </a:lnTo>
                <a:lnTo>
                  <a:pt x="72631" y="12"/>
                </a:lnTo>
                <a:lnTo>
                  <a:pt x="42900" y="3937"/>
                </a:lnTo>
                <a:lnTo>
                  <a:pt x="19977" y="15074"/>
                </a:lnTo>
                <a:lnTo>
                  <a:pt x="5219" y="32435"/>
                </a:lnTo>
                <a:lnTo>
                  <a:pt x="0" y="55054"/>
                </a:lnTo>
                <a:lnTo>
                  <a:pt x="5219" y="77673"/>
                </a:lnTo>
                <a:lnTo>
                  <a:pt x="19977" y="95034"/>
                </a:lnTo>
                <a:lnTo>
                  <a:pt x="42900" y="106172"/>
                </a:lnTo>
                <a:lnTo>
                  <a:pt x="72631" y="110096"/>
                </a:lnTo>
                <a:lnTo>
                  <a:pt x="96774" y="107480"/>
                </a:lnTo>
                <a:lnTo>
                  <a:pt x="116649" y="100025"/>
                </a:lnTo>
                <a:lnTo>
                  <a:pt x="131292" y="88353"/>
                </a:lnTo>
                <a:lnTo>
                  <a:pt x="139700" y="73075"/>
                </a:lnTo>
                <a:lnTo>
                  <a:pt x="100012" y="64719"/>
                </a:lnTo>
                <a:lnTo>
                  <a:pt x="96558" y="71539"/>
                </a:lnTo>
                <a:lnTo>
                  <a:pt x="91008" y="76682"/>
                </a:lnTo>
                <a:lnTo>
                  <a:pt x="83566" y="79933"/>
                </a:lnTo>
                <a:lnTo>
                  <a:pt x="74447" y="81064"/>
                </a:lnTo>
                <a:lnTo>
                  <a:pt x="61379" y="79286"/>
                </a:lnTo>
                <a:lnTo>
                  <a:pt x="51422" y="74142"/>
                </a:lnTo>
                <a:lnTo>
                  <a:pt x="45072" y="65951"/>
                </a:lnTo>
                <a:lnTo>
                  <a:pt x="42849" y="55054"/>
                </a:lnTo>
                <a:lnTo>
                  <a:pt x="45072" y="44145"/>
                </a:lnTo>
                <a:lnTo>
                  <a:pt x="51422" y="35966"/>
                </a:lnTo>
                <a:lnTo>
                  <a:pt x="61379" y="30822"/>
                </a:lnTo>
                <a:lnTo>
                  <a:pt x="74447" y="29032"/>
                </a:lnTo>
                <a:lnTo>
                  <a:pt x="83566" y="30175"/>
                </a:lnTo>
                <a:lnTo>
                  <a:pt x="91008" y="33426"/>
                </a:lnTo>
                <a:lnTo>
                  <a:pt x="96558" y="38569"/>
                </a:lnTo>
                <a:lnTo>
                  <a:pt x="100012" y="45377"/>
                </a:lnTo>
                <a:lnTo>
                  <a:pt x="139700" y="37020"/>
                </a:lnTo>
                <a:close/>
              </a:path>
              <a:path w="377825" h="110490">
                <a:moveTo>
                  <a:pt x="377405" y="46126"/>
                </a:moveTo>
                <a:lnTo>
                  <a:pt x="374421" y="27241"/>
                </a:lnTo>
                <a:lnTo>
                  <a:pt x="365760" y="12674"/>
                </a:lnTo>
                <a:lnTo>
                  <a:pt x="351904" y="3314"/>
                </a:lnTo>
                <a:lnTo>
                  <a:pt x="333286" y="0"/>
                </a:lnTo>
                <a:lnTo>
                  <a:pt x="318198" y="2044"/>
                </a:lnTo>
                <a:lnTo>
                  <a:pt x="304546" y="7962"/>
                </a:lnTo>
                <a:lnTo>
                  <a:pt x="293141" y="17424"/>
                </a:lnTo>
                <a:lnTo>
                  <a:pt x="284797" y="30086"/>
                </a:lnTo>
                <a:lnTo>
                  <a:pt x="284619" y="30086"/>
                </a:lnTo>
                <a:lnTo>
                  <a:pt x="278993" y="17589"/>
                </a:lnTo>
                <a:lnTo>
                  <a:pt x="270116" y="8115"/>
                </a:lnTo>
                <a:lnTo>
                  <a:pt x="258140" y="2095"/>
                </a:lnTo>
                <a:lnTo>
                  <a:pt x="243217" y="0"/>
                </a:lnTo>
                <a:lnTo>
                  <a:pt x="227952" y="2070"/>
                </a:lnTo>
                <a:lnTo>
                  <a:pt x="214591" y="7988"/>
                </a:lnTo>
                <a:lnTo>
                  <a:pt x="203669" y="17335"/>
                </a:lnTo>
                <a:lnTo>
                  <a:pt x="195643" y="29679"/>
                </a:lnTo>
                <a:lnTo>
                  <a:pt x="195465" y="29679"/>
                </a:lnTo>
                <a:lnTo>
                  <a:pt x="190398" y="6007"/>
                </a:lnTo>
                <a:lnTo>
                  <a:pt x="187185" y="3403"/>
                </a:lnTo>
                <a:lnTo>
                  <a:pt x="154063" y="3505"/>
                </a:lnTo>
                <a:lnTo>
                  <a:pt x="154165" y="106908"/>
                </a:lnTo>
                <a:lnTo>
                  <a:pt x="197104" y="106807"/>
                </a:lnTo>
                <a:lnTo>
                  <a:pt x="197104" y="59372"/>
                </a:lnTo>
                <a:lnTo>
                  <a:pt x="198856" y="47091"/>
                </a:lnTo>
                <a:lnTo>
                  <a:pt x="203949" y="37884"/>
                </a:lnTo>
                <a:lnTo>
                  <a:pt x="212115" y="32092"/>
                </a:lnTo>
                <a:lnTo>
                  <a:pt x="223062" y="30086"/>
                </a:lnTo>
                <a:lnTo>
                  <a:pt x="231978" y="31648"/>
                </a:lnTo>
                <a:lnTo>
                  <a:pt x="238658" y="36195"/>
                </a:lnTo>
                <a:lnTo>
                  <a:pt x="242862" y="43446"/>
                </a:lnTo>
                <a:lnTo>
                  <a:pt x="244309" y="53149"/>
                </a:lnTo>
                <a:lnTo>
                  <a:pt x="244538" y="106908"/>
                </a:lnTo>
                <a:lnTo>
                  <a:pt x="287159" y="106807"/>
                </a:lnTo>
                <a:lnTo>
                  <a:pt x="287159" y="59372"/>
                </a:lnTo>
                <a:lnTo>
                  <a:pt x="288925" y="47091"/>
                </a:lnTo>
                <a:lnTo>
                  <a:pt x="294017" y="37884"/>
                </a:lnTo>
                <a:lnTo>
                  <a:pt x="302183" y="32092"/>
                </a:lnTo>
                <a:lnTo>
                  <a:pt x="313131" y="30086"/>
                </a:lnTo>
                <a:lnTo>
                  <a:pt x="322122" y="31648"/>
                </a:lnTo>
                <a:lnTo>
                  <a:pt x="328790" y="36195"/>
                </a:lnTo>
                <a:lnTo>
                  <a:pt x="332943" y="43446"/>
                </a:lnTo>
                <a:lnTo>
                  <a:pt x="334378" y="53149"/>
                </a:lnTo>
                <a:lnTo>
                  <a:pt x="334479" y="106908"/>
                </a:lnTo>
                <a:lnTo>
                  <a:pt x="377304" y="106908"/>
                </a:lnTo>
                <a:lnTo>
                  <a:pt x="377405" y="46126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8" name="object 8"/>
          <p:cNvSpPr/>
          <p:nvPr/>
        </p:nvSpPr>
        <p:spPr>
          <a:xfrm>
            <a:off x="1" y="0"/>
            <a:ext cx="1057611" cy="1057611"/>
          </a:xfrm>
          <a:custGeom>
            <a:avLst/>
            <a:gdLst/>
            <a:ahLst/>
            <a:cxnLst/>
            <a:rect l="l" t="t" r="r" b="b"/>
            <a:pathLst>
              <a:path w="1152525" h="1152525">
                <a:moveTo>
                  <a:pt x="1151995" y="0"/>
                </a:moveTo>
                <a:lnTo>
                  <a:pt x="0" y="0"/>
                </a:lnTo>
                <a:lnTo>
                  <a:pt x="0" y="1152001"/>
                </a:lnTo>
                <a:lnTo>
                  <a:pt x="22686" y="1152001"/>
                </a:lnTo>
                <a:lnTo>
                  <a:pt x="70423" y="1151010"/>
                </a:lnTo>
                <a:lnTo>
                  <a:pt x="117655" y="1148064"/>
                </a:lnTo>
                <a:lnTo>
                  <a:pt x="164343" y="1143202"/>
                </a:lnTo>
                <a:lnTo>
                  <a:pt x="210448" y="1136463"/>
                </a:lnTo>
                <a:lnTo>
                  <a:pt x="255930" y="1127886"/>
                </a:lnTo>
                <a:lnTo>
                  <a:pt x="300750" y="1117511"/>
                </a:lnTo>
                <a:lnTo>
                  <a:pt x="344869" y="1105376"/>
                </a:lnTo>
                <a:lnTo>
                  <a:pt x="388248" y="1091521"/>
                </a:lnTo>
                <a:lnTo>
                  <a:pt x="430848" y="1075985"/>
                </a:lnTo>
                <a:lnTo>
                  <a:pt x="472629" y="1058808"/>
                </a:lnTo>
                <a:lnTo>
                  <a:pt x="513552" y="1040027"/>
                </a:lnTo>
                <a:lnTo>
                  <a:pt x="553578" y="1019684"/>
                </a:lnTo>
                <a:lnTo>
                  <a:pt x="592668" y="997816"/>
                </a:lnTo>
                <a:lnTo>
                  <a:pt x="630783" y="974463"/>
                </a:lnTo>
                <a:lnTo>
                  <a:pt x="667883" y="949665"/>
                </a:lnTo>
                <a:lnTo>
                  <a:pt x="703929" y="923460"/>
                </a:lnTo>
                <a:lnTo>
                  <a:pt x="738882" y="895887"/>
                </a:lnTo>
                <a:lnTo>
                  <a:pt x="772703" y="866987"/>
                </a:lnTo>
                <a:lnTo>
                  <a:pt x="805353" y="836797"/>
                </a:lnTo>
                <a:lnTo>
                  <a:pt x="836792" y="805358"/>
                </a:lnTo>
                <a:lnTo>
                  <a:pt x="866982" y="772708"/>
                </a:lnTo>
                <a:lnTo>
                  <a:pt x="895882" y="738886"/>
                </a:lnTo>
                <a:lnTo>
                  <a:pt x="923454" y="703933"/>
                </a:lnTo>
                <a:lnTo>
                  <a:pt x="949659" y="667886"/>
                </a:lnTo>
                <a:lnTo>
                  <a:pt x="974458" y="630786"/>
                </a:lnTo>
                <a:lnTo>
                  <a:pt x="997810" y="592671"/>
                </a:lnTo>
                <a:lnTo>
                  <a:pt x="1019678" y="553580"/>
                </a:lnTo>
                <a:lnTo>
                  <a:pt x="1040021" y="513553"/>
                </a:lnTo>
                <a:lnTo>
                  <a:pt x="1058802" y="472630"/>
                </a:lnTo>
                <a:lnTo>
                  <a:pt x="1075979" y="430848"/>
                </a:lnTo>
                <a:lnTo>
                  <a:pt x="1091515" y="388248"/>
                </a:lnTo>
                <a:lnTo>
                  <a:pt x="1105370" y="344868"/>
                </a:lnTo>
                <a:lnTo>
                  <a:pt x="1117505" y="300748"/>
                </a:lnTo>
                <a:lnTo>
                  <a:pt x="1127880" y="255927"/>
                </a:lnTo>
                <a:lnTo>
                  <a:pt x="1136457" y="210445"/>
                </a:lnTo>
                <a:lnTo>
                  <a:pt x="1143196" y="164339"/>
                </a:lnTo>
                <a:lnTo>
                  <a:pt x="1148058" y="117650"/>
                </a:lnTo>
                <a:lnTo>
                  <a:pt x="1151004" y="70417"/>
                </a:lnTo>
                <a:lnTo>
                  <a:pt x="1151995" y="22679"/>
                </a:lnTo>
                <a:lnTo>
                  <a:pt x="1151995" y="0"/>
                </a:lnTo>
                <a:close/>
              </a:path>
            </a:pathLst>
          </a:custGeom>
          <a:solidFill>
            <a:srgbClr val="A2C086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9" name="object 9"/>
          <p:cNvSpPr/>
          <p:nvPr/>
        </p:nvSpPr>
        <p:spPr>
          <a:xfrm>
            <a:off x="8787383" y="5734543"/>
            <a:ext cx="1123457" cy="1123457"/>
          </a:xfrm>
          <a:custGeom>
            <a:avLst/>
            <a:gdLst/>
            <a:ahLst/>
            <a:cxnLst/>
            <a:rect l="l" t="t" r="r" b="b"/>
            <a:pathLst>
              <a:path w="1224279" h="1224279">
                <a:moveTo>
                  <a:pt x="1224009" y="0"/>
                </a:moveTo>
                <a:lnTo>
                  <a:pt x="1193850" y="0"/>
                </a:lnTo>
                <a:lnTo>
                  <a:pt x="1145834" y="947"/>
                </a:lnTo>
                <a:lnTo>
                  <a:pt x="1098299" y="3768"/>
                </a:lnTo>
                <a:lnTo>
                  <a:pt x="1051282" y="8424"/>
                </a:lnTo>
                <a:lnTo>
                  <a:pt x="1004816" y="14882"/>
                </a:lnTo>
                <a:lnTo>
                  <a:pt x="958939" y="23104"/>
                </a:lnTo>
                <a:lnTo>
                  <a:pt x="913686" y="33056"/>
                </a:lnTo>
                <a:lnTo>
                  <a:pt x="869092" y="44702"/>
                </a:lnTo>
                <a:lnTo>
                  <a:pt x="825194" y="58006"/>
                </a:lnTo>
                <a:lnTo>
                  <a:pt x="782027" y="72933"/>
                </a:lnTo>
                <a:lnTo>
                  <a:pt x="739626" y="89446"/>
                </a:lnTo>
                <a:lnTo>
                  <a:pt x="698027" y="107511"/>
                </a:lnTo>
                <a:lnTo>
                  <a:pt x="657266" y="127091"/>
                </a:lnTo>
                <a:lnTo>
                  <a:pt x="617379" y="148151"/>
                </a:lnTo>
                <a:lnTo>
                  <a:pt x="578401" y="170655"/>
                </a:lnTo>
                <a:lnTo>
                  <a:pt x="540368" y="194567"/>
                </a:lnTo>
                <a:lnTo>
                  <a:pt x="503316" y="219853"/>
                </a:lnTo>
                <a:lnTo>
                  <a:pt x="467280" y="246475"/>
                </a:lnTo>
                <a:lnTo>
                  <a:pt x="432295" y="274400"/>
                </a:lnTo>
                <a:lnTo>
                  <a:pt x="398398" y="303590"/>
                </a:lnTo>
                <a:lnTo>
                  <a:pt x="365625" y="334010"/>
                </a:lnTo>
                <a:lnTo>
                  <a:pt x="334010" y="365625"/>
                </a:lnTo>
                <a:lnTo>
                  <a:pt x="303590" y="398398"/>
                </a:lnTo>
                <a:lnTo>
                  <a:pt x="274400" y="432295"/>
                </a:lnTo>
                <a:lnTo>
                  <a:pt x="246475" y="467280"/>
                </a:lnTo>
                <a:lnTo>
                  <a:pt x="219853" y="503316"/>
                </a:lnTo>
                <a:lnTo>
                  <a:pt x="194567" y="540368"/>
                </a:lnTo>
                <a:lnTo>
                  <a:pt x="170655" y="578401"/>
                </a:lnTo>
                <a:lnTo>
                  <a:pt x="148151" y="617379"/>
                </a:lnTo>
                <a:lnTo>
                  <a:pt x="127091" y="657266"/>
                </a:lnTo>
                <a:lnTo>
                  <a:pt x="107511" y="698027"/>
                </a:lnTo>
                <a:lnTo>
                  <a:pt x="89446" y="739626"/>
                </a:lnTo>
                <a:lnTo>
                  <a:pt x="72933" y="782027"/>
                </a:lnTo>
                <a:lnTo>
                  <a:pt x="58006" y="825194"/>
                </a:lnTo>
                <a:lnTo>
                  <a:pt x="44702" y="869092"/>
                </a:lnTo>
                <a:lnTo>
                  <a:pt x="33056" y="913686"/>
                </a:lnTo>
                <a:lnTo>
                  <a:pt x="23104" y="958939"/>
                </a:lnTo>
                <a:lnTo>
                  <a:pt x="14882" y="1004816"/>
                </a:lnTo>
                <a:lnTo>
                  <a:pt x="8424" y="1051282"/>
                </a:lnTo>
                <a:lnTo>
                  <a:pt x="3768" y="1098299"/>
                </a:lnTo>
                <a:lnTo>
                  <a:pt x="947" y="1145834"/>
                </a:lnTo>
                <a:lnTo>
                  <a:pt x="0" y="1193850"/>
                </a:lnTo>
                <a:lnTo>
                  <a:pt x="0" y="1223999"/>
                </a:lnTo>
                <a:lnTo>
                  <a:pt x="1224009" y="1223999"/>
                </a:lnTo>
                <a:lnTo>
                  <a:pt x="1224009" y="0"/>
                </a:lnTo>
                <a:close/>
              </a:path>
            </a:pathLst>
          </a:custGeom>
          <a:solidFill>
            <a:srgbClr val="0E2050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0" name="object 10"/>
          <p:cNvSpPr/>
          <p:nvPr/>
        </p:nvSpPr>
        <p:spPr>
          <a:xfrm>
            <a:off x="6294859" y="1796214"/>
            <a:ext cx="1981783" cy="458590"/>
          </a:xfrm>
          <a:custGeom>
            <a:avLst/>
            <a:gdLst/>
            <a:ahLst/>
            <a:cxnLst/>
            <a:rect l="l" t="t" r="r" b="b"/>
            <a:pathLst>
              <a:path w="2159634" h="499744">
                <a:moveTo>
                  <a:pt x="1079888" y="0"/>
                </a:moveTo>
                <a:lnTo>
                  <a:pt x="1029436" y="1515"/>
                </a:lnTo>
                <a:lnTo>
                  <a:pt x="979058" y="4694"/>
                </a:lnTo>
                <a:lnTo>
                  <a:pt x="928966" y="9503"/>
                </a:lnTo>
                <a:lnTo>
                  <a:pt x="879192" y="15927"/>
                </a:lnTo>
                <a:lnTo>
                  <a:pt x="829772" y="23951"/>
                </a:lnTo>
                <a:lnTo>
                  <a:pt x="780741" y="33559"/>
                </a:lnTo>
                <a:lnTo>
                  <a:pt x="732133" y="44737"/>
                </a:lnTo>
                <a:lnTo>
                  <a:pt x="683982" y="57468"/>
                </a:lnTo>
                <a:lnTo>
                  <a:pt x="636323" y="71739"/>
                </a:lnTo>
                <a:lnTo>
                  <a:pt x="589191" y="87533"/>
                </a:lnTo>
                <a:lnTo>
                  <a:pt x="542621" y="104835"/>
                </a:lnTo>
                <a:lnTo>
                  <a:pt x="496646" y="123631"/>
                </a:lnTo>
                <a:lnTo>
                  <a:pt x="451301" y="143904"/>
                </a:lnTo>
                <a:lnTo>
                  <a:pt x="406622" y="165640"/>
                </a:lnTo>
                <a:lnTo>
                  <a:pt x="362642" y="188824"/>
                </a:lnTo>
                <a:lnTo>
                  <a:pt x="319396" y="213440"/>
                </a:lnTo>
                <a:lnTo>
                  <a:pt x="276918" y="239473"/>
                </a:lnTo>
                <a:lnTo>
                  <a:pt x="235244" y="266908"/>
                </a:lnTo>
                <a:lnTo>
                  <a:pt x="194408" y="295730"/>
                </a:lnTo>
                <a:lnTo>
                  <a:pt x="154444" y="325923"/>
                </a:lnTo>
                <a:lnTo>
                  <a:pt x="115387" y="357472"/>
                </a:lnTo>
                <a:lnTo>
                  <a:pt x="77271" y="390362"/>
                </a:lnTo>
                <a:lnTo>
                  <a:pt x="40131" y="424578"/>
                </a:lnTo>
                <a:lnTo>
                  <a:pt x="36436" y="351921"/>
                </a:lnTo>
                <a:lnTo>
                  <a:pt x="34666" y="345578"/>
                </a:lnTo>
                <a:lnTo>
                  <a:pt x="30489" y="340766"/>
                </a:lnTo>
                <a:lnTo>
                  <a:pt x="24516" y="337946"/>
                </a:lnTo>
                <a:lnTo>
                  <a:pt x="17360" y="337583"/>
                </a:lnTo>
                <a:lnTo>
                  <a:pt x="10333" y="339863"/>
                </a:lnTo>
                <a:lnTo>
                  <a:pt x="4727" y="344249"/>
                </a:lnTo>
                <a:lnTo>
                  <a:pt x="1098" y="350118"/>
                </a:lnTo>
                <a:lnTo>
                  <a:pt x="0" y="356849"/>
                </a:lnTo>
                <a:lnTo>
                  <a:pt x="6731" y="489068"/>
                </a:lnTo>
                <a:lnTo>
                  <a:pt x="9207" y="493348"/>
                </a:lnTo>
                <a:lnTo>
                  <a:pt x="17348" y="498669"/>
                </a:lnTo>
                <a:lnTo>
                  <a:pt x="22631" y="499457"/>
                </a:lnTo>
                <a:lnTo>
                  <a:pt x="165646" y="463592"/>
                </a:lnTo>
                <a:lnTo>
                  <a:pt x="168516" y="462335"/>
                </a:lnTo>
                <a:lnTo>
                  <a:pt x="175907" y="458563"/>
                </a:lnTo>
                <a:lnTo>
                  <a:pt x="180416" y="450727"/>
                </a:lnTo>
                <a:lnTo>
                  <a:pt x="178981" y="443107"/>
                </a:lnTo>
                <a:lnTo>
                  <a:pt x="54432" y="457191"/>
                </a:lnTo>
                <a:lnTo>
                  <a:pt x="90769" y="423077"/>
                </a:lnTo>
                <a:lnTo>
                  <a:pt x="128093" y="390282"/>
                </a:lnTo>
                <a:lnTo>
                  <a:pt x="166368" y="358823"/>
                </a:lnTo>
                <a:lnTo>
                  <a:pt x="205558" y="328716"/>
                </a:lnTo>
                <a:lnTo>
                  <a:pt x="245629" y="299975"/>
                </a:lnTo>
                <a:lnTo>
                  <a:pt x="286547" y="272616"/>
                </a:lnTo>
                <a:lnTo>
                  <a:pt x="328275" y="246655"/>
                </a:lnTo>
                <a:lnTo>
                  <a:pt x="370778" y="222106"/>
                </a:lnTo>
                <a:lnTo>
                  <a:pt x="414023" y="198986"/>
                </a:lnTo>
                <a:lnTo>
                  <a:pt x="457973" y="177310"/>
                </a:lnTo>
                <a:lnTo>
                  <a:pt x="502594" y="157093"/>
                </a:lnTo>
                <a:lnTo>
                  <a:pt x="547851" y="138351"/>
                </a:lnTo>
                <a:lnTo>
                  <a:pt x="593708" y="121099"/>
                </a:lnTo>
                <a:lnTo>
                  <a:pt x="640131" y="105353"/>
                </a:lnTo>
                <a:lnTo>
                  <a:pt x="687084" y="91128"/>
                </a:lnTo>
                <a:lnTo>
                  <a:pt x="734533" y="78439"/>
                </a:lnTo>
                <a:lnTo>
                  <a:pt x="782442" y="67302"/>
                </a:lnTo>
                <a:lnTo>
                  <a:pt x="830777" y="57732"/>
                </a:lnTo>
                <a:lnTo>
                  <a:pt x="879502" y="49746"/>
                </a:lnTo>
                <a:lnTo>
                  <a:pt x="928583" y="43357"/>
                </a:lnTo>
                <a:lnTo>
                  <a:pt x="977984" y="38583"/>
                </a:lnTo>
                <a:lnTo>
                  <a:pt x="1027671" y="35437"/>
                </a:lnTo>
                <a:lnTo>
                  <a:pt x="1076925" y="33957"/>
                </a:lnTo>
                <a:lnTo>
                  <a:pt x="1126043" y="34117"/>
                </a:lnTo>
                <a:lnTo>
                  <a:pt x="1174986" y="35901"/>
                </a:lnTo>
                <a:lnTo>
                  <a:pt x="1223714" y="39295"/>
                </a:lnTo>
                <a:lnTo>
                  <a:pt x="1272188" y="44282"/>
                </a:lnTo>
                <a:lnTo>
                  <a:pt x="1320368" y="50849"/>
                </a:lnTo>
                <a:lnTo>
                  <a:pt x="1368215" y="58979"/>
                </a:lnTo>
                <a:lnTo>
                  <a:pt x="1415689" y="68658"/>
                </a:lnTo>
                <a:lnTo>
                  <a:pt x="1462750" y="79872"/>
                </a:lnTo>
                <a:lnTo>
                  <a:pt x="1509360" y="92604"/>
                </a:lnTo>
                <a:lnTo>
                  <a:pt x="1555479" y="106839"/>
                </a:lnTo>
                <a:lnTo>
                  <a:pt x="1601067" y="122563"/>
                </a:lnTo>
                <a:lnTo>
                  <a:pt x="1646085" y="139761"/>
                </a:lnTo>
                <a:lnTo>
                  <a:pt x="1690494" y="158417"/>
                </a:lnTo>
                <a:lnTo>
                  <a:pt x="1734253" y="178517"/>
                </a:lnTo>
                <a:lnTo>
                  <a:pt x="1777324" y="200045"/>
                </a:lnTo>
                <a:lnTo>
                  <a:pt x="1819667" y="222986"/>
                </a:lnTo>
                <a:lnTo>
                  <a:pt x="1861243" y="247325"/>
                </a:lnTo>
                <a:lnTo>
                  <a:pt x="1902011" y="273047"/>
                </a:lnTo>
                <a:lnTo>
                  <a:pt x="1941933" y="300137"/>
                </a:lnTo>
                <a:lnTo>
                  <a:pt x="1980969" y="328580"/>
                </a:lnTo>
                <a:lnTo>
                  <a:pt x="2019080" y="358360"/>
                </a:lnTo>
                <a:lnTo>
                  <a:pt x="2056226" y="389464"/>
                </a:lnTo>
                <a:lnTo>
                  <a:pt x="2092368" y="421875"/>
                </a:lnTo>
                <a:lnTo>
                  <a:pt x="2132863" y="460925"/>
                </a:lnTo>
                <a:lnTo>
                  <a:pt x="2141626" y="461725"/>
                </a:lnTo>
                <a:lnTo>
                  <a:pt x="2150364" y="457280"/>
                </a:lnTo>
                <a:lnTo>
                  <a:pt x="2153183" y="455096"/>
                </a:lnTo>
                <a:lnTo>
                  <a:pt x="2157649" y="449409"/>
                </a:lnTo>
                <a:lnTo>
                  <a:pt x="2159519" y="442999"/>
                </a:lnTo>
                <a:lnTo>
                  <a:pt x="2158728" y="436636"/>
                </a:lnTo>
                <a:lnTo>
                  <a:pt x="2119320" y="396629"/>
                </a:lnTo>
                <a:lnTo>
                  <a:pt x="2082354" y="363488"/>
                </a:lnTo>
                <a:lnTo>
                  <a:pt x="2044357" y="331684"/>
                </a:lnTo>
                <a:lnTo>
                  <a:pt x="2005371" y="301232"/>
                </a:lnTo>
                <a:lnTo>
                  <a:pt x="1965434" y="272148"/>
                </a:lnTo>
                <a:lnTo>
                  <a:pt x="1924588" y="244448"/>
                </a:lnTo>
                <a:lnTo>
                  <a:pt x="1882873" y="218147"/>
                </a:lnTo>
                <a:lnTo>
                  <a:pt x="1840330" y="193260"/>
                </a:lnTo>
                <a:lnTo>
                  <a:pt x="1796998" y="169803"/>
                </a:lnTo>
                <a:lnTo>
                  <a:pt x="1752919" y="147791"/>
                </a:lnTo>
                <a:lnTo>
                  <a:pt x="1708131" y="127239"/>
                </a:lnTo>
                <a:lnTo>
                  <a:pt x="1662677" y="108164"/>
                </a:lnTo>
                <a:lnTo>
                  <a:pt x="1616596" y="90580"/>
                </a:lnTo>
                <a:lnTo>
                  <a:pt x="1569929" y="74503"/>
                </a:lnTo>
                <a:lnTo>
                  <a:pt x="1522715" y="59948"/>
                </a:lnTo>
                <a:lnTo>
                  <a:pt x="1474996" y="46931"/>
                </a:lnTo>
                <a:lnTo>
                  <a:pt x="1426812" y="35466"/>
                </a:lnTo>
                <a:lnTo>
                  <a:pt x="1378203" y="25571"/>
                </a:lnTo>
                <a:lnTo>
                  <a:pt x="1329210" y="17259"/>
                </a:lnTo>
                <a:lnTo>
                  <a:pt x="1279872" y="10547"/>
                </a:lnTo>
                <a:lnTo>
                  <a:pt x="1230231" y="5449"/>
                </a:lnTo>
                <a:lnTo>
                  <a:pt x="1180326" y="1982"/>
                </a:lnTo>
                <a:lnTo>
                  <a:pt x="1130199" y="160"/>
                </a:lnTo>
                <a:lnTo>
                  <a:pt x="1079888" y="0"/>
                </a:lnTo>
                <a:close/>
              </a:path>
            </a:pathLst>
          </a:custGeom>
          <a:solidFill>
            <a:srgbClr val="EFC4C8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8699" y="237118"/>
            <a:ext cx="3062702" cy="1777501"/>
          </a:xfrm>
          <a:prstGeom prst="rect">
            <a:avLst/>
          </a:prstGeom>
        </p:spPr>
        <p:txBody>
          <a:bodyPr vert="horz" wrap="square" lIns="0" tIns="83910" rIns="0" bIns="0" rtlCol="0">
            <a:spAutoFit/>
          </a:bodyPr>
          <a:lstStyle/>
          <a:p>
            <a:pPr marL="11654" marR="13401">
              <a:lnSpc>
                <a:spcPts val="3303"/>
              </a:lnSpc>
              <a:spcBef>
                <a:spcPts val="661"/>
              </a:spcBef>
            </a:pPr>
            <a:r>
              <a:rPr sz="3212" b="1" spc="-115" dirty="0"/>
              <a:t>Connectez-v</a:t>
            </a:r>
            <a:r>
              <a:rPr sz="3212" b="1" spc="-187" dirty="0"/>
              <a:t>o</a:t>
            </a:r>
            <a:r>
              <a:rPr sz="3212" b="1" spc="-197" dirty="0"/>
              <a:t>us  </a:t>
            </a:r>
            <a:r>
              <a:rPr sz="3212" b="1" spc="-206" dirty="0"/>
              <a:t>a</a:t>
            </a:r>
            <a:r>
              <a:rPr sz="3212" b="1" spc="-73" dirty="0"/>
              <a:t>u</a:t>
            </a:r>
            <a:r>
              <a:rPr sz="3212" b="1" spc="-398" dirty="0"/>
              <a:t> </a:t>
            </a:r>
            <a:r>
              <a:rPr sz="3212" b="1" spc="-284" dirty="0"/>
              <a:t>me</a:t>
            </a:r>
            <a:r>
              <a:rPr sz="3212" b="1" spc="-275" dirty="0"/>
              <a:t>i</a:t>
            </a:r>
            <a:r>
              <a:rPr sz="3212" b="1" spc="-216" dirty="0"/>
              <a:t>ll</a:t>
            </a:r>
            <a:r>
              <a:rPr sz="3212" b="1" spc="-344" dirty="0"/>
              <a:t>e</a:t>
            </a:r>
            <a:r>
              <a:rPr sz="3212" b="1" spc="-210" dirty="0"/>
              <a:t>u</a:t>
            </a:r>
            <a:r>
              <a:rPr sz="3212" b="1" spc="-37" dirty="0"/>
              <a:t>r</a:t>
            </a:r>
            <a:r>
              <a:rPr sz="3212" b="1" spc="-398" dirty="0"/>
              <a:t> </a:t>
            </a:r>
            <a:r>
              <a:rPr sz="3212" b="1" spc="-202" dirty="0"/>
              <a:t>en  </a:t>
            </a:r>
            <a:r>
              <a:rPr sz="3212" b="1" spc="-110" dirty="0"/>
              <a:t>v</a:t>
            </a:r>
            <a:r>
              <a:rPr sz="3212" b="1" spc="-184" dirty="0"/>
              <a:t>o</a:t>
            </a:r>
            <a:r>
              <a:rPr sz="3212" b="1" spc="-262" dirty="0"/>
              <a:t>us</a:t>
            </a:r>
            <a:r>
              <a:rPr sz="3212" b="1" spc="-55" dirty="0"/>
              <a:t>,</a:t>
            </a:r>
            <a:r>
              <a:rPr sz="3212" b="1" spc="-398" dirty="0"/>
              <a:t> </a:t>
            </a:r>
            <a:r>
              <a:rPr sz="3212" b="1" spc="-206" dirty="0"/>
              <a:t>a</a:t>
            </a:r>
            <a:r>
              <a:rPr sz="3212" b="1" spc="-73" dirty="0"/>
              <a:t>u</a:t>
            </a:r>
            <a:r>
              <a:rPr sz="3212" b="1" spc="-398" dirty="0"/>
              <a:t> </a:t>
            </a:r>
            <a:r>
              <a:rPr sz="3212" b="1" spc="-284" dirty="0"/>
              <a:t>me</a:t>
            </a:r>
            <a:r>
              <a:rPr sz="3212" b="1" spc="-275" dirty="0"/>
              <a:t>i</a:t>
            </a:r>
            <a:r>
              <a:rPr sz="3212" b="1" spc="-216" dirty="0"/>
              <a:t>ll</a:t>
            </a:r>
            <a:r>
              <a:rPr sz="3212" b="1" spc="-344" dirty="0"/>
              <a:t>e</a:t>
            </a:r>
            <a:r>
              <a:rPr sz="3212" b="1" spc="-193" dirty="0"/>
              <a:t>ur  </a:t>
            </a:r>
            <a:r>
              <a:rPr sz="3212" b="1" spc="-115" dirty="0"/>
              <a:t>che</a:t>
            </a:r>
            <a:r>
              <a:rPr sz="3212" b="1" spc="41" dirty="0"/>
              <a:t>z</a:t>
            </a:r>
            <a:r>
              <a:rPr sz="3212" b="1" spc="-398" dirty="0"/>
              <a:t> </a:t>
            </a:r>
            <a:r>
              <a:rPr sz="3212" b="1" spc="-202" dirty="0"/>
              <a:t>le</a:t>
            </a:r>
            <a:r>
              <a:rPr sz="3212" b="1" spc="-50" dirty="0"/>
              <a:t>s</a:t>
            </a:r>
            <a:r>
              <a:rPr sz="3212" b="1" spc="-398" dirty="0"/>
              <a:t> </a:t>
            </a:r>
            <a:r>
              <a:rPr sz="3212" b="1" spc="-206" dirty="0"/>
              <a:t>a</a:t>
            </a:r>
            <a:r>
              <a:rPr sz="3212" b="1" spc="-133" dirty="0"/>
              <a:t>utres</a:t>
            </a:r>
            <a:endParaRPr sz="3212" dirty="0"/>
          </a:p>
        </p:txBody>
      </p:sp>
      <p:sp>
        <p:nvSpPr>
          <p:cNvPr id="12" name="object 12"/>
          <p:cNvSpPr txBox="1"/>
          <p:nvPr/>
        </p:nvSpPr>
        <p:spPr>
          <a:xfrm>
            <a:off x="4025623" y="736952"/>
            <a:ext cx="4080107" cy="592953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>
              <a:spcBef>
                <a:spcPts val="92"/>
              </a:spcBef>
            </a:pPr>
            <a:r>
              <a:rPr sz="1285" spc="37" dirty="0">
                <a:solidFill>
                  <a:srgbClr val="0E2050"/>
                </a:solidFill>
                <a:latin typeface="Tahoma"/>
                <a:cs typeface="Tahoma"/>
              </a:rPr>
              <a:t>Ut</a:t>
            </a:r>
            <a:r>
              <a:rPr sz="1285" spc="-46" dirty="0">
                <a:solidFill>
                  <a:srgbClr val="0E2050"/>
                </a:solidFill>
                <a:latin typeface="Tahoma"/>
                <a:cs typeface="Tahoma"/>
              </a:rPr>
              <a:t>i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lise</a:t>
            </a:r>
            <a:r>
              <a:rPr sz="1285" spc="73" dirty="0">
                <a:solidFill>
                  <a:srgbClr val="0E2050"/>
                </a:solidFill>
                <a:latin typeface="Tahoma"/>
                <a:cs typeface="Tahoma"/>
              </a:rPr>
              <a:t>z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23" dirty="0">
                <a:solidFill>
                  <a:srgbClr val="0E2050"/>
                </a:solidFill>
                <a:latin typeface="Tahoma"/>
                <a:cs typeface="Tahoma"/>
              </a:rPr>
              <a:t>PC</a:t>
            </a:r>
            <a:r>
              <a:rPr sz="1285" spc="115" dirty="0">
                <a:solidFill>
                  <a:srgbClr val="0E2050"/>
                </a:solidFill>
                <a:latin typeface="Tahoma"/>
                <a:cs typeface="Tahoma"/>
              </a:rPr>
              <a:t>M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9" dirty="0">
                <a:solidFill>
                  <a:srgbClr val="0E2050"/>
                </a:solidFill>
                <a:latin typeface="Tahoma"/>
                <a:cs typeface="Tahoma"/>
              </a:rPr>
              <a:t>p</a:t>
            </a:r>
            <a:r>
              <a:rPr sz="1285" spc="-23" dirty="0">
                <a:solidFill>
                  <a:srgbClr val="0E2050"/>
                </a:solidFill>
                <a:latin typeface="Tahoma"/>
                <a:cs typeface="Tahoma"/>
              </a:rPr>
              <a:t>ou</a:t>
            </a:r>
            <a:r>
              <a:rPr sz="1285" spc="23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5" dirty="0">
                <a:solidFill>
                  <a:srgbClr val="0E2050"/>
                </a:solidFill>
                <a:latin typeface="Tahoma"/>
                <a:cs typeface="Tahoma"/>
              </a:rPr>
              <a:t>identi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fi</a:t>
            </a:r>
            <a:r>
              <a:rPr sz="1285" spc="5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285" spc="41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64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285" spc="78" dirty="0">
                <a:solidFill>
                  <a:srgbClr val="0E2050"/>
                </a:solidFill>
                <a:latin typeface="Tahoma"/>
                <a:cs typeface="Tahoma"/>
              </a:rPr>
              <a:t>t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-5" dirty="0">
                <a:solidFill>
                  <a:srgbClr val="0E2050"/>
                </a:solidFill>
                <a:latin typeface="Tahoma"/>
                <a:cs typeface="Tahoma"/>
              </a:rPr>
              <a:t>pro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fi</a:t>
            </a:r>
            <a:r>
              <a:rPr sz="1285" spc="23" dirty="0">
                <a:solidFill>
                  <a:srgbClr val="0E2050"/>
                </a:solidFill>
                <a:latin typeface="Tahoma"/>
                <a:cs typeface="Tahoma"/>
              </a:rPr>
              <a:t>te</a:t>
            </a:r>
            <a:r>
              <a:rPr sz="1285" spc="69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14" dirty="0">
                <a:solidFill>
                  <a:srgbClr val="0E2050"/>
                </a:solidFill>
                <a:latin typeface="Tahoma"/>
                <a:cs typeface="Tahoma"/>
              </a:rPr>
              <a:t>d</a:t>
            </a:r>
            <a:r>
              <a:rPr sz="1285" spc="69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no</a:t>
            </a:r>
            <a:r>
              <a:rPr sz="1285" spc="46" dirty="0">
                <a:solidFill>
                  <a:srgbClr val="0E2050"/>
                </a:solidFill>
                <a:latin typeface="Tahoma"/>
                <a:cs typeface="Tahoma"/>
              </a:rPr>
              <a:t>s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différences.</a:t>
            </a:r>
            <a:endParaRPr sz="1285" dirty="0">
              <a:latin typeface="Tahoma"/>
              <a:cs typeface="Tahoma"/>
            </a:endParaRPr>
          </a:p>
          <a:p>
            <a:pPr marL="11654" marR="418361">
              <a:lnSpc>
                <a:spcPct val="101200"/>
              </a:lnSpc>
            </a:pPr>
            <a:r>
              <a:rPr sz="1285" spc="64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23" dirty="0">
                <a:solidFill>
                  <a:srgbClr val="0E2050"/>
                </a:solidFill>
                <a:latin typeface="Tahoma"/>
                <a:cs typeface="Tahoma"/>
              </a:rPr>
              <a:t>faire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32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dirty="0">
                <a:solidFill>
                  <a:srgbClr val="0E2050"/>
                </a:solidFill>
                <a:latin typeface="Tahoma"/>
                <a:cs typeface="Tahoma"/>
              </a:rPr>
              <a:t>différence.</a:t>
            </a:r>
            <a:r>
              <a:rPr sz="1285" spc="-17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14" dirty="0">
                <a:solidFill>
                  <a:srgbClr val="0E2050"/>
                </a:solidFill>
                <a:latin typeface="Tahoma"/>
                <a:cs typeface="Tahoma"/>
              </a:rPr>
              <a:t>Grande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5" dirty="0">
                <a:solidFill>
                  <a:srgbClr val="0E2050"/>
                </a:solidFill>
                <a:latin typeface="Tahoma"/>
                <a:cs typeface="Tahoma"/>
              </a:rPr>
              <a:t>petite.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-9" dirty="0">
                <a:solidFill>
                  <a:srgbClr val="0E2050"/>
                </a:solidFill>
                <a:latin typeface="Tahoma"/>
                <a:cs typeface="Tahoma"/>
              </a:rPr>
              <a:t>Pour</a:t>
            </a:r>
            <a:r>
              <a:rPr sz="1285" spc="-17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14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41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1285" spc="-39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9" dirty="0">
                <a:solidFill>
                  <a:srgbClr val="0E2050"/>
                </a:solidFill>
                <a:latin typeface="Tahoma"/>
                <a:cs typeface="Tahoma"/>
              </a:rPr>
              <a:t>p</a:t>
            </a:r>
            <a:r>
              <a:rPr sz="1285" spc="-23" dirty="0">
                <a:solidFill>
                  <a:srgbClr val="0E2050"/>
                </a:solidFill>
                <a:latin typeface="Tahoma"/>
                <a:cs typeface="Tahoma"/>
              </a:rPr>
              <a:t>ou</a:t>
            </a:r>
            <a:r>
              <a:rPr sz="1285" spc="23" dirty="0">
                <a:solidFill>
                  <a:srgbClr val="0E2050"/>
                </a:solidFill>
                <a:latin typeface="Tahoma"/>
                <a:cs typeface="Tahoma"/>
              </a:rPr>
              <a:t>r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-9" dirty="0">
                <a:solidFill>
                  <a:srgbClr val="0E2050"/>
                </a:solidFill>
                <a:latin typeface="Tahoma"/>
                <a:cs typeface="Tahoma"/>
              </a:rPr>
              <a:t>le</a:t>
            </a:r>
            <a:r>
              <a:rPr sz="1285" spc="60" dirty="0">
                <a:solidFill>
                  <a:srgbClr val="0E2050"/>
                </a:solidFill>
                <a:latin typeface="Tahoma"/>
                <a:cs typeface="Tahoma"/>
              </a:rPr>
              <a:t>s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14" dirty="0">
                <a:solidFill>
                  <a:srgbClr val="0E2050"/>
                </a:solidFill>
                <a:latin typeface="Tahoma"/>
                <a:cs typeface="Tahoma"/>
              </a:rPr>
              <a:t>a</a:t>
            </a:r>
            <a:r>
              <a:rPr sz="1285" spc="-18" dirty="0">
                <a:solidFill>
                  <a:srgbClr val="0E2050"/>
                </a:solidFill>
                <a:latin typeface="Tahoma"/>
                <a:cs typeface="Tahoma"/>
              </a:rPr>
              <a:t>utres</a:t>
            </a:r>
            <a:r>
              <a:rPr sz="1285" spc="28" dirty="0">
                <a:solidFill>
                  <a:srgbClr val="0E2050"/>
                </a:solidFill>
                <a:latin typeface="Tahoma"/>
                <a:cs typeface="Tahoma"/>
              </a:rPr>
              <a:t>.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28" dirty="0">
                <a:solidFill>
                  <a:srgbClr val="0E2050"/>
                </a:solidFill>
                <a:latin typeface="Tahoma"/>
                <a:cs typeface="Tahoma"/>
              </a:rPr>
              <a:t>Cha</a:t>
            </a:r>
            <a:r>
              <a:rPr sz="1285" spc="-5" dirty="0">
                <a:solidFill>
                  <a:srgbClr val="0E2050"/>
                </a:solidFill>
                <a:latin typeface="Tahoma"/>
                <a:cs typeface="Tahoma"/>
              </a:rPr>
              <a:t>q</a:t>
            </a:r>
            <a:r>
              <a:rPr sz="1285" spc="-9" dirty="0">
                <a:solidFill>
                  <a:srgbClr val="0E2050"/>
                </a:solidFill>
                <a:latin typeface="Tahoma"/>
                <a:cs typeface="Tahoma"/>
              </a:rPr>
              <a:t>u</a:t>
            </a:r>
            <a:r>
              <a:rPr sz="1285" spc="46" dirty="0">
                <a:solidFill>
                  <a:srgbClr val="0E2050"/>
                </a:solidFill>
                <a:latin typeface="Tahoma"/>
                <a:cs typeface="Tahoma"/>
              </a:rPr>
              <a:t>e</a:t>
            </a:r>
            <a:r>
              <a:rPr sz="1285" spc="-174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1285" spc="-18" dirty="0">
                <a:solidFill>
                  <a:srgbClr val="0E2050"/>
                </a:solidFill>
                <a:latin typeface="Tahoma"/>
                <a:cs typeface="Tahoma"/>
              </a:rPr>
              <a:t>j</a:t>
            </a:r>
            <a:r>
              <a:rPr sz="1285" spc="-14" dirty="0">
                <a:solidFill>
                  <a:srgbClr val="0E2050"/>
                </a:solidFill>
                <a:latin typeface="Tahoma"/>
                <a:cs typeface="Tahoma"/>
              </a:rPr>
              <a:t>o</a:t>
            </a:r>
            <a:r>
              <a:rPr sz="1285" spc="-69" dirty="0">
                <a:solidFill>
                  <a:srgbClr val="0E2050"/>
                </a:solidFill>
                <a:latin typeface="Tahoma"/>
                <a:cs typeface="Tahoma"/>
              </a:rPr>
              <a:t>ur.</a:t>
            </a:r>
            <a:endParaRPr sz="1285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07002" y="2246556"/>
            <a:ext cx="2252158" cy="1556293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>
              <a:lnSpc>
                <a:spcPct val="105200"/>
              </a:lnSpc>
              <a:spcBef>
                <a:spcPts val="92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b="1" spc="-14" dirty="0">
                <a:solidFill>
                  <a:srgbClr val="0E2050"/>
                </a:solidFill>
                <a:latin typeface="Tahoma"/>
                <a:cs typeface="Tahoma"/>
              </a:rPr>
              <a:t>Promoteur</a:t>
            </a:r>
            <a:r>
              <a:rPr sz="872" b="1" spc="-3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directes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dans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l’action.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trouvent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toujours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4" dirty="0">
                <a:solidFill>
                  <a:srgbClr val="0E2050"/>
                </a:solidFill>
                <a:latin typeface="Tahoma"/>
                <a:cs typeface="Tahoma"/>
              </a:rPr>
              <a:t>un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moyen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faire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avancer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choses.</a:t>
            </a:r>
            <a:endParaRPr sz="872" dirty="0">
              <a:latin typeface="Tahoma"/>
              <a:cs typeface="Tahoma"/>
            </a:endParaRPr>
          </a:p>
          <a:p>
            <a:pPr marL="125275" indent="-11420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 dirty="0">
              <a:latin typeface="Tahoma"/>
              <a:cs typeface="Tahoma"/>
            </a:endParaRPr>
          </a:p>
          <a:p>
            <a:pPr marL="125275" marR="548298">
              <a:lnSpc>
                <a:spcPts val="1009"/>
              </a:lnSpc>
              <a:spcBef>
                <a:spcPts val="444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Écartez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les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bavardages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73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passez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directement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l’action</a:t>
            </a:r>
            <a:endParaRPr sz="872" dirty="0">
              <a:latin typeface="Tahoma"/>
              <a:cs typeface="Tahoma"/>
            </a:endParaRPr>
          </a:p>
          <a:p>
            <a:pPr marL="125275" marR="92645">
              <a:lnSpc>
                <a:spcPts val="1009"/>
              </a:lnSpc>
              <a:spcBef>
                <a:spcPts val="275"/>
              </a:spcBef>
            </a:pP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Challengez-les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73" dirty="0">
                <a:solidFill>
                  <a:srgbClr val="0E2050"/>
                </a:solidFill>
                <a:latin typeface="Tahoma"/>
                <a:cs typeface="Tahoma"/>
              </a:rPr>
              <a:t>avec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récompenses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hauteur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du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risque</a:t>
            </a:r>
            <a:endParaRPr sz="872" dirty="0">
              <a:latin typeface="Tahoma"/>
              <a:cs typeface="Tahoma"/>
            </a:endParaRPr>
          </a:p>
          <a:p>
            <a:pPr marL="125275">
              <a:spcBef>
                <a:spcPts val="210"/>
              </a:spcBef>
            </a:pP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Offrez-leur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r>
              <a:rPr sz="872" spc="-3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possibilité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872" spc="-3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briller</a:t>
            </a:r>
            <a:endParaRPr sz="872" dirty="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44749" y="3124435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5" name="object 15"/>
          <p:cNvSpPr/>
          <p:nvPr/>
        </p:nvSpPr>
        <p:spPr>
          <a:xfrm>
            <a:off x="6944751" y="3411645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6" name="object 16"/>
          <p:cNvSpPr/>
          <p:nvPr/>
        </p:nvSpPr>
        <p:spPr>
          <a:xfrm>
            <a:off x="6944751" y="3707115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7" name="object 17"/>
          <p:cNvSpPr/>
          <p:nvPr/>
        </p:nvSpPr>
        <p:spPr>
          <a:xfrm>
            <a:off x="6733315" y="5422040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8" name="object 18"/>
          <p:cNvSpPr/>
          <p:nvPr/>
        </p:nvSpPr>
        <p:spPr>
          <a:xfrm>
            <a:off x="6733315" y="5585367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19" name="object 19"/>
          <p:cNvSpPr/>
          <p:nvPr/>
        </p:nvSpPr>
        <p:spPr>
          <a:xfrm>
            <a:off x="6733315" y="5872579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0" name="object 20"/>
          <p:cNvSpPr txBox="1"/>
          <p:nvPr/>
        </p:nvSpPr>
        <p:spPr>
          <a:xfrm>
            <a:off x="6695576" y="4537554"/>
            <a:ext cx="2367534" cy="1569438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4661">
              <a:lnSpc>
                <a:spcPct val="105200"/>
              </a:lnSpc>
              <a:spcBef>
                <a:spcPts val="92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b="1" spc="-14" dirty="0">
                <a:solidFill>
                  <a:srgbClr val="0E2050"/>
                </a:solidFill>
                <a:latin typeface="Tahoma"/>
                <a:cs typeface="Tahoma"/>
              </a:rPr>
              <a:t>Énergiseur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spontanées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créatives.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débordent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toujours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prêtes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essayer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quelque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chose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3" dirty="0">
                <a:solidFill>
                  <a:srgbClr val="0E2050"/>
                </a:solidFill>
                <a:latin typeface="Tahoma"/>
                <a:cs typeface="Tahoma"/>
              </a:rPr>
              <a:t>nouveau.</a:t>
            </a:r>
            <a:endParaRPr sz="872">
              <a:latin typeface="Tahoma"/>
              <a:cs typeface="Tahoma"/>
            </a:endParaRPr>
          </a:p>
          <a:p>
            <a:pPr marL="1165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>
              <a:latin typeface="Tahoma"/>
              <a:cs typeface="Tahoma"/>
            </a:endParaRPr>
          </a:p>
          <a:p>
            <a:pPr marL="125275">
              <a:spcBef>
                <a:spcPts val="398"/>
              </a:spcBef>
            </a:pP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Soyez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ludique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utilisez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4" dirty="0">
                <a:solidFill>
                  <a:srgbClr val="0E2050"/>
                </a:solidFill>
                <a:latin typeface="Tahoma"/>
                <a:cs typeface="Tahoma"/>
              </a:rPr>
              <a:t>l’humour</a:t>
            </a:r>
            <a:endParaRPr sz="872">
              <a:latin typeface="Tahoma"/>
              <a:cs typeface="Tahoma"/>
            </a:endParaRPr>
          </a:p>
          <a:p>
            <a:pPr marL="125275" marR="143338">
              <a:lnSpc>
                <a:spcPts val="1009"/>
              </a:lnSpc>
              <a:spcBef>
                <a:spcPts val="303"/>
              </a:spcBef>
            </a:pP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Laissez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place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aux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nouvelles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idées,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aux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nouvelles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expériences</a:t>
            </a:r>
            <a:endParaRPr sz="872">
              <a:latin typeface="Tahoma"/>
              <a:cs typeface="Tahoma"/>
            </a:endParaRPr>
          </a:p>
          <a:p>
            <a:pPr marL="125275" marR="779037">
              <a:lnSpc>
                <a:spcPct val="105200"/>
              </a:lnSpc>
              <a:spcBef>
                <a:spcPts val="161"/>
              </a:spcBef>
            </a:pP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Soyez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ouvert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aux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réactions </a:t>
            </a:r>
            <a:r>
              <a:rPr sz="872" spc="-25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spontanées</a:t>
            </a:r>
            <a:endParaRPr sz="872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36591" y="4911176"/>
            <a:ext cx="862405" cy="736540"/>
          </a:xfrm>
          <a:custGeom>
            <a:avLst/>
            <a:gdLst/>
            <a:ahLst/>
            <a:cxnLst/>
            <a:rect l="l" t="t" r="r" b="b"/>
            <a:pathLst>
              <a:path w="939800" h="802639">
                <a:moveTo>
                  <a:pt x="16700" y="0"/>
                </a:moveTo>
                <a:lnTo>
                  <a:pt x="9808" y="1902"/>
                </a:lnTo>
                <a:lnTo>
                  <a:pt x="4368" y="6149"/>
                </a:lnTo>
                <a:lnTo>
                  <a:pt x="919" y="12126"/>
                </a:lnTo>
                <a:lnTo>
                  <a:pt x="0" y="19215"/>
                </a:lnTo>
                <a:lnTo>
                  <a:pt x="4630" y="63895"/>
                </a:lnTo>
                <a:lnTo>
                  <a:pt x="12154" y="107678"/>
                </a:lnTo>
                <a:lnTo>
                  <a:pt x="22480" y="150493"/>
                </a:lnTo>
                <a:lnTo>
                  <a:pt x="35518" y="192272"/>
                </a:lnTo>
                <a:lnTo>
                  <a:pt x="51178" y="232945"/>
                </a:lnTo>
                <a:lnTo>
                  <a:pt x="69369" y="272442"/>
                </a:lnTo>
                <a:lnTo>
                  <a:pt x="90000" y="310695"/>
                </a:lnTo>
                <a:lnTo>
                  <a:pt x="112980" y="347633"/>
                </a:lnTo>
                <a:lnTo>
                  <a:pt x="138220" y="383187"/>
                </a:lnTo>
                <a:lnTo>
                  <a:pt x="165629" y="417287"/>
                </a:lnTo>
                <a:lnTo>
                  <a:pt x="195115" y="449865"/>
                </a:lnTo>
                <a:lnTo>
                  <a:pt x="226589" y="480851"/>
                </a:lnTo>
                <a:lnTo>
                  <a:pt x="259959" y="510175"/>
                </a:lnTo>
                <a:lnTo>
                  <a:pt x="295136" y="537768"/>
                </a:lnTo>
                <a:lnTo>
                  <a:pt x="332029" y="563560"/>
                </a:lnTo>
                <a:lnTo>
                  <a:pt x="370547" y="587482"/>
                </a:lnTo>
                <a:lnTo>
                  <a:pt x="410599" y="609465"/>
                </a:lnTo>
                <a:lnTo>
                  <a:pt x="452096" y="629438"/>
                </a:lnTo>
                <a:lnTo>
                  <a:pt x="494946" y="647334"/>
                </a:lnTo>
                <a:lnTo>
                  <a:pt x="539059" y="663081"/>
                </a:lnTo>
                <a:lnTo>
                  <a:pt x="584344" y="676611"/>
                </a:lnTo>
                <a:lnTo>
                  <a:pt x="630711" y="687854"/>
                </a:lnTo>
                <a:lnTo>
                  <a:pt x="678069" y="696742"/>
                </a:lnTo>
                <a:lnTo>
                  <a:pt x="726327" y="703203"/>
                </a:lnTo>
                <a:lnTo>
                  <a:pt x="775396" y="707169"/>
                </a:lnTo>
                <a:lnTo>
                  <a:pt x="825184" y="708571"/>
                </a:lnTo>
                <a:lnTo>
                  <a:pt x="875601" y="707339"/>
                </a:lnTo>
                <a:lnTo>
                  <a:pt x="812787" y="771207"/>
                </a:lnTo>
                <a:lnTo>
                  <a:pt x="808881" y="777193"/>
                </a:lnTo>
                <a:lnTo>
                  <a:pt x="807616" y="783975"/>
                </a:lnTo>
                <a:lnTo>
                  <a:pt x="808988" y="790736"/>
                </a:lnTo>
                <a:lnTo>
                  <a:pt x="812990" y="796658"/>
                </a:lnTo>
                <a:lnTo>
                  <a:pt x="816825" y="800417"/>
                </a:lnTo>
                <a:lnTo>
                  <a:pt x="821918" y="802132"/>
                </a:lnTo>
                <a:lnTo>
                  <a:pt x="831100" y="801484"/>
                </a:lnTo>
                <a:lnTo>
                  <a:pt x="835240" y="799706"/>
                </a:lnTo>
                <a:lnTo>
                  <a:pt x="937793" y="695452"/>
                </a:lnTo>
                <a:lnTo>
                  <a:pt x="939660" y="690397"/>
                </a:lnTo>
                <a:lnTo>
                  <a:pt x="938949" y="680110"/>
                </a:lnTo>
                <a:lnTo>
                  <a:pt x="936396" y="675360"/>
                </a:lnTo>
                <a:lnTo>
                  <a:pt x="932294" y="672223"/>
                </a:lnTo>
                <a:lnTo>
                  <a:pt x="823950" y="589178"/>
                </a:lnTo>
                <a:lnTo>
                  <a:pt x="817532" y="586048"/>
                </a:lnTo>
                <a:lnTo>
                  <a:pt x="810647" y="585633"/>
                </a:lnTo>
                <a:lnTo>
                  <a:pt x="804105" y="587826"/>
                </a:lnTo>
                <a:lnTo>
                  <a:pt x="798715" y="592518"/>
                </a:lnTo>
                <a:lnTo>
                  <a:pt x="795578" y="598936"/>
                </a:lnTo>
                <a:lnTo>
                  <a:pt x="795161" y="605821"/>
                </a:lnTo>
                <a:lnTo>
                  <a:pt x="797356" y="612363"/>
                </a:lnTo>
                <a:lnTo>
                  <a:pt x="802055" y="617753"/>
                </a:lnTo>
                <a:lnTo>
                  <a:pt x="872134" y="671474"/>
                </a:lnTo>
                <a:lnTo>
                  <a:pt x="822111" y="672567"/>
                </a:lnTo>
                <a:lnTo>
                  <a:pt x="772744" y="670968"/>
                </a:lnTo>
                <a:lnTo>
                  <a:pt x="724128" y="666751"/>
                </a:lnTo>
                <a:lnTo>
                  <a:pt x="676362" y="659990"/>
                </a:lnTo>
                <a:lnTo>
                  <a:pt x="629541" y="650758"/>
                </a:lnTo>
                <a:lnTo>
                  <a:pt x="583762" y="639130"/>
                </a:lnTo>
                <a:lnTo>
                  <a:pt x="539122" y="625178"/>
                </a:lnTo>
                <a:lnTo>
                  <a:pt x="495717" y="608976"/>
                </a:lnTo>
                <a:lnTo>
                  <a:pt x="453645" y="590599"/>
                </a:lnTo>
                <a:lnTo>
                  <a:pt x="413001" y="570120"/>
                </a:lnTo>
                <a:lnTo>
                  <a:pt x="373883" y="547612"/>
                </a:lnTo>
                <a:lnTo>
                  <a:pt x="336387" y="523150"/>
                </a:lnTo>
                <a:lnTo>
                  <a:pt x="300610" y="496806"/>
                </a:lnTo>
                <a:lnTo>
                  <a:pt x="266649" y="468655"/>
                </a:lnTo>
                <a:lnTo>
                  <a:pt x="234599" y="438771"/>
                </a:lnTo>
                <a:lnTo>
                  <a:pt x="204559" y="407226"/>
                </a:lnTo>
                <a:lnTo>
                  <a:pt x="176624" y="374096"/>
                </a:lnTo>
                <a:lnTo>
                  <a:pt x="150892" y="339453"/>
                </a:lnTo>
                <a:lnTo>
                  <a:pt x="127459" y="303371"/>
                </a:lnTo>
                <a:lnTo>
                  <a:pt x="106421" y="265923"/>
                </a:lnTo>
                <a:lnTo>
                  <a:pt x="87875" y="227185"/>
                </a:lnTo>
                <a:lnTo>
                  <a:pt x="71918" y="187229"/>
                </a:lnTo>
                <a:lnTo>
                  <a:pt x="58647" y="146128"/>
                </a:lnTo>
                <a:lnTo>
                  <a:pt x="48159" y="103958"/>
                </a:lnTo>
                <a:lnTo>
                  <a:pt x="40549" y="60790"/>
                </a:lnTo>
                <a:lnTo>
                  <a:pt x="35915" y="16700"/>
                </a:lnTo>
                <a:lnTo>
                  <a:pt x="34013" y="9808"/>
                </a:lnTo>
                <a:lnTo>
                  <a:pt x="29765" y="4368"/>
                </a:lnTo>
                <a:lnTo>
                  <a:pt x="23789" y="919"/>
                </a:lnTo>
                <a:lnTo>
                  <a:pt x="16700" y="0"/>
                </a:lnTo>
                <a:close/>
              </a:path>
            </a:pathLst>
          </a:custGeom>
          <a:solidFill>
            <a:srgbClr val="EFC4C8"/>
          </a:solidFill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2" name="object 22"/>
          <p:cNvSpPr/>
          <p:nvPr/>
        </p:nvSpPr>
        <p:spPr>
          <a:xfrm>
            <a:off x="361631" y="4397120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3" name="object 23"/>
          <p:cNvSpPr/>
          <p:nvPr/>
        </p:nvSpPr>
        <p:spPr>
          <a:xfrm>
            <a:off x="361631" y="4560447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4" name="object 24"/>
          <p:cNvSpPr/>
          <p:nvPr/>
        </p:nvSpPr>
        <p:spPr>
          <a:xfrm>
            <a:off x="361631" y="4723776"/>
            <a:ext cx="24474" cy="52444"/>
          </a:xfrm>
          <a:custGeom>
            <a:avLst/>
            <a:gdLst/>
            <a:ahLst/>
            <a:cxnLst/>
            <a:rect l="l" t="t" r="r" b="b"/>
            <a:pathLst>
              <a:path w="26670" h="57150">
                <a:moveTo>
                  <a:pt x="0" y="56972"/>
                </a:moveTo>
                <a:lnTo>
                  <a:pt x="26060" y="28486"/>
                </a:lnTo>
                <a:lnTo>
                  <a:pt x="0" y="0"/>
                </a:lnTo>
              </a:path>
            </a:pathLst>
          </a:custGeom>
          <a:ln w="19050">
            <a:solidFill>
              <a:srgbClr val="ADCE6D"/>
            </a:solidFill>
          </a:ln>
        </p:spPr>
        <p:txBody>
          <a:bodyPr wrap="square" lIns="0" tIns="0" rIns="0" bIns="0" rtlCol="0"/>
          <a:lstStyle/>
          <a:p>
            <a:endParaRPr sz="1652"/>
          </a:p>
        </p:txBody>
      </p:sp>
      <p:sp>
        <p:nvSpPr>
          <p:cNvPr id="25" name="object 25"/>
          <p:cNvSpPr txBox="1"/>
          <p:nvPr/>
        </p:nvSpPr>
        <p:spPr>
          <a:xfrm>
            <a:off x="337934" y="3384622"/>
            <a:ext cx="2415316" cy="1572836"/>
          </a:xfrm>
          <a:prstGeom prst="rect">
            <a:avLst/>
          </a:prstGeom>
        </p:spPr>
        <p:txBody>
          <a:bodyPr vert="horz" wrap="square" lIns="0" tIns="11654" rIns="0" bIns="0" rtlCol="0">
            <a:spAutoFit/>
          </a:bodyPr>
          <a:lstStyle/>
          <a:p>
            <a:pPr marL="11654" marR="167228">
              <a:lnSpc>
                <a:spcPct val="105300"/>
              </a:lnSpc>
              <a:spcBef>
                <a:spcPts val="92"/>
              </a:spcBef>
            </a:pP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55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personnes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qui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ont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beaucoup</a:t>
            </a:r>
            <a:r>
              <a:rPr sz="872" spc="-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d’énergie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b="1" spc="-9" dirty="0">
                <a:solidFill>
                  <a:srgbClr val="0E2050"/>
                </a:solidFill>
                <a:latin typeface="Tahoma"/>
                <a:cs typeface="Tahoma"/>
              </a:rPr>
              <a:t>Empathique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sont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chaleureuses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et </a:t>
            </a:r>
            <a:r>
              <a:rPr sz="872" spc="73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compatissantes.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souhaitent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que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 vous vous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sentiez </a:t>
            </a:r>
            <a:r>
              <a:rPr sz="872" spc="18" dirty="0">
                <a:solidFill>
                  <a:srgbClr val="0E2050"/>
                </a:solidFill>
                <a:latin typeface="Tahoma"/>
                <a:cs typeface="Tahoma"/>
              </a:rPr>
              <a:t>bien.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Elles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aiment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être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appréciées</a:t>
            </a:r>
            <a:r>
              <a:rPr sz="872" spc="-46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pour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73" dirty="0">
                <a:solidFill>
                  <a:srgbClr val="0E2050"/>
                </a:solidFill>
                <a:latin typeface="Tahoma"/>
                <a:cs typeface="Tahoma"/>
              </a:rPr>
              <a:t>ce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qu’elles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sont.</a:t>
            </a:r>
            <a:endParaRPr sz="872">
              <a:latin typeface="Tahoma"/>
              <a:cs typeface="Tahoma"/>
            </a:endParaRPr>
          </a:p>
          <a:p>
            <a:pPr marL="11654">
              <a:spcBef>
                <a:spcPts val="560"/>
              </a:spcBef>
            </a:pPr>
            <a:r>
              <a:rPr sz="918" b="1" spc="-14" dirty="0">
                <a:solidFill>
                  <a:srgbClr val="ADCE6D"/>
                </a:solidFill>
                <a:latin typeface="Tahoma"/>
                <a:cs typeface="Tahoma"/>
              </a:rPr>
              <a:t>Comment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9" dirty="0">
                <a:solidFill>
                  <a:srgbClr val="ADCE6D"/>
                </a:solidFill>
                <a:latin typeface="Tahoma"/>
                <a:cs typeface="Tahoma"/>
              </a:rPr>
              <a:t>vous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9" dirty="0">
                <a:solidFill>
                  <a:srgbClr val="ADCE6D"/>
                </a:solidFill>
                <a:latin typeface="Tahoma"/>
                <a:cs typeface="Tahoma"/>
              </a:rPr>
              <a:t>connecter</a:t>
            </a:r>
            <a:r>
              <a:rPr sz="918" b="1" spc="-28" dirty="0">
                <a:solidFill>
                  <a:srgbClr val="ADCE6D"/>
                </a:solidFill>
                <a:latin typeface="Tahoma"/>
                <a:cs typeface="Tahoma"/>
              </a:rPr>
              <a:t> </a:t>
            </a:r>
            <a:r>
              <a:rPr sz="918" b="1" spc="-101" dirty="0">
                <a:solidFill>
                  <a:srgbClr val="ADCE6D"/>
                </a:solidFill>
                <a:latin typeface="Tahoma"/>
                <a:cs typeface="Tahoma"/>
              </a:rPr>
              <a:t>?</a:t>
            </a:r>
            <a:endParaRPr sz="918">
              <a:latin typeface="Tahoma"/>
              <a:cs typeface="Tahoma"/>
            </a:endParaRPr>
          </a:p>
          <a:p>
            <a:pPr marL="111874" marR="323385">
              <a:lnSpc>
                <a:spcPct val="122800"/>
              </a:lnSpc>
              <a:spcBef>
                <a:spcPts val="128"/>
              </a:spcBef>
            </a:pPr>
            <a:r>
              <a:rPr sz="872" spc="55" dirty="0">
                <a:solidFill>
                  <a:srgbClr val="0E2050"/>
                </a:solidFill>
                <a:latin typeface="Tahoma"/>
                <a:cs typeface="Tahoma"/>
              </a:rPr>
              <a:t>Créez </a:t>
            </a:r>
            <a:r>
              <a:rPr sz="872" spc="28" dirty="0">
                <a:solidFill>
                  <a:srgbClr val="0E2050"/>
                </a:solidFill>
                <a:latin typeface="Tahoma"/>
                <a:cs typeface="Tahoma"/>
              </a:rPr>
              <a:t>une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atmosphère plaisante </a:t>
            </a:r>
            <a:r>
              <a:rPr sz="872" spc="50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Montrez-leur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2" dirty="0">
                <a:solidFill>
                  <a:srgbClr val="0E2050"/>
                </a:solidFill>
                <a:latin typeface="Tahoma"/>
                <a:cs typeface="Tahoma"/>
              </a:rPr>
              <a:t>que</a:t>
            </a:r>
            <a:r>
              <a:rPr sz="872" spc="-3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vous</a:t>
            </a:r>
            <a:r>
              <a:rPr sz="872" spc="-37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considérez</a:t>
            </a:r>
            <a:endParaRPr sz="872">
              <a:latin typeface="Tahoma"/>
              <a:cs typeface="Tahoma"/>
            </a:endParaRPr>
          </a:p>
          <a:p>
            <a:pPr marL="111874" marR="4661">
              <a:lnSpc>
                <a:spcPct val="105200"/>
              </a:lnSpc>
              <a:spcBef>
                <a:spcPts val="184"/>
              </a:spcBef>
            </a:pP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Invitez-les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9" dirty="0">
                <a:solidFill>
                  <a:srgbClr val="0E2050"/>
                </a:solidFill>
                <a:latin typeface="Tahoma"/>
                <a:cs typeface="Tahoma"/>
              </a:rPr>
              <a:t>à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1" dirty="0">
                <a:solidFill>
                  <a:srgbClr val="0E2050"/>
                </a:solidFill>
                <a:latin typeface="Tahoma"/>
                <a:cs typeface="Tahoma"/>
              </a:rPr>
              <a:t>la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collaboration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46" dirty="0">
                <a:solidFill>
                  <a:srgbClr val="0E2050"/>
                </a:solidFill>
                <a:latin typeface="Tahoma"/>
                <a:cs typeface="Tahoma"/>
              </a:rPr>
              <a:t>dans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14" dirty="0">
                <a:solidFill>
                  <a:srgbClr val="0E2050"/>
                </a:solidFill>
                <a:latin typeface="Tahoma"/>
                <a:cs typeface="Tahoma"/>
              </a:rPr>
              <a:t>un</a:t>
            </a:r>
            <a:r>
              <a:rPr sz="872" spc="-41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60" dirty="0">
                <a:solidFill>
                  <a:srgbClr val="0E2050"/>
                </a:solidFill>
                <a:latin typeface="Tahoma"/>
                <a:cs typeface="Tahoma"/>
              </a:rPr>
              <a:t>cadre </a:t>
            </a:r>
            <a:r>
              <a:rPr sz="872" spc="-262" dirty="0">
                <a:solidFill>
                  <a:srgbClr val="0E2050"/>
                </a:solidFill>
                <a:latin typeface="Tahoma"/>
                <a:cs typeface="Tahoma"/>
              </a:rPr>
              <a:t> </a:t>
            </a:r>
            <a:r>
              <a:rPr sz="872" spc="37" dirty="0">
                <a:solidFill>
                  <a:srgbClr val="0E2050"/>
                </a:solidFill>
                <a:latin typeface="Tahoma"/>
                <a:cs typeface="Tahoma"/>
              </a:rPr>
              <a:t>bienveillant</a:t>
            </a:r>
            <a:endParaRPr sz="872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843540" y="2146932"/>
            <a:ext cx="4938432" cy="3931517"/>
            <a:chOff x="3083167" y="1476006"/>
            <a:chExt cx="5381625" cy="4284345"/>
          </a:xfrm>
        </p:grpSpPr>
        <p:pic>
          <p:nvPicPr>
            <p:cNvPr id="27" name="object 27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8999" y="1479603"/>
              <a:ext cx="539066" cy="89095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3599" y="3339003"/>
              <a:ext cx="674615" cy="6334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3167" y="2799003"/>
              <a:ext cx="2270035" cy="29610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5199" y="1476006"/>
              <a:ext cx="3299399" cy="26640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05602" y="1854009"/>
              <a:ext cx="2084400" cy="370079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70136" y="3541114"/>
              <a:ext cx="1195070" cy="552450"/>
            </a:xfrm>
            <a:custGeom>
              <a:avLst/>
              <a:gdLst/>
              <a:ahLst/>
              <a:cxnLst/>
              <a:rect l="l" t="t" r="r" b="b"/>
              <a:pathLst>
                <a:path w="1195070" h="552450">
                  <a:moveTo>
                    <a:pt x="128028" y="0"/>
                  </a:moveTo>
                  <a:lnTo>
                    <a:pt x="117627" y="1638"/>
                  </a:lnTo>
                  <a:lnTo>
                    <a:pt x="113017" y="3619"/>
                  </a:lnTo>
                  <a:lnTo>
                    <a:pt x="1866" y="102387"/>
                  </a:lnTo>
                  <a:lnTo>
                    <a:pt x="0" y="106794"/>
                  </a:lnTo>
                  <a:lnTo>
                    <a:pt x="1333" y="115239"/>
                  </a:lnTo>
                  <a:lnTo>
                    <a:pt x="4470" y="118859"/>
                  </a:lnTo>
                  <a:lnTo>
                    <a:pt x="9283" y="120954"/>
                  </a:lnTo>
                  <a:lnTo>
                    <a:pt x="136448" y="176568"/>
                  </a:lnTo>
                  <a:lnTo>
                    <a:pt x="143900" y="178388"/>
                  </a:lnTo>
                  <a:lnTo>
                    <a:pt x="151739" y="177898"/>
                  </a:lnTo>
                  <a:lnTo>
                    <a:pt x="159055" y="175289"/>
                  </a:lnTo>
                  <a:lnTo>
                    <a:pt x="164934" y="170751"/>
                  </a:lnTo>
                  <a:lnTo>
                    <a:pt x="168172" y="165055"/>
                  </a:lnTo>
                  <a:lnTo>
                    <a:pt x="168297" y="159302"/>
                  </a:lnTo>
                  <a:lnTo>
                    <a:pt x="165474" y="154149"/>
                  </a:lnTo>
                  <a:lnTo>
                    <a:pt x="159867" y="150253"/>
                  </a:lnTo>
                  <a:lnTo>
                    <a:pt x="77609" y="114274"/>
                  </a:lnTo>
                  <a:lnTo>
                    <a:pt x="132625" y="107459"/>
                  </a:lnTo>
                  <a:lnTo>
                    <a:pt x="187797" y="102678"/>
                  </a:lnTo>
                  <a:lnTo>
                    <a:pt x="242967" y="99894"/>
                  </a:lnTo>
                  <a:lnTo>
                    <a:pt x="297975" y="99072"/>
                  </a:lnTo>
                  <a:lnTo>
                    <a:pt x="352663" y="100178"/>
                  </a:lnTo>
                  <a:lnTo>
                    <a:pt x="406873" y="103175"/>
                  </a:lnTo>
                  <a:lnTo>
                    <a:pt x="460446" y="108029"/>
                  </a:lnTo>
                  <a:lnTo>
                    <a:pt x="513224" y="114705"/>
                  </a:lnTo>
                  <a:lnTo>
                    <a:pt x="565046" y="123166"/>
                  </a:lnTo>
                  <a:lnTo>
                    <a:pt x="615757" y="133378"/>
                  </a:lnTo>
                  <a:lnTo>
                    <a:pt x="665195" y="145306"/>
                  </a:lnTo>
                  <a:lnTo>
                    <a:pt x="713204" y="158914"/>
                  </a:lnTo>
                  <a:lnTo>
                    <a:pt x="759623" y="174166"/>
                  </a:lnTo>
                  <a:lnTo>
                    <a:pt x="804296" y="191029"/>
                  </a:lnTo>
                  <a:lnTo>
                    <a:pt x="847062" y="209465"/>
                  </a:lnTo>
                  <a:lnTo>
                    <a:pt x="887764" y="229441"/>
                  </a:lnTo>
                  <a:lnTo>
                    <a:pt x="926242" y="250921"/>
                  </a:lnTo>
                  <a:lnTo>
                    <a:pt x="962339" y="273869"/>
                  </a:lnTo>
                  <a:lnTo>
                    <a:pt x="995896" y="298250"/>
                  </a:lnTo>
                  <a:lnTo>
                    <a:pt x="1026753" y="324030"/>
                  </a:lnTo>
                  <a:lnTo>
                    <a:pt x="1054753" y="351172"/>
                  </a:lnTo>
                  <a:lnTo>
                    <a:pt x="1101545" y="409402"/>
                  </a:lnTo>
                  <a:lnTo>
                    <a:pt x="1135003" y="472661"/>
                  </a:lnTo>
                  <a:lnTo>
                    <a:pt x="1153858" y="540664"/>
                  </a:lnTo>
                  <a:lnTo>
                    <a:pt x="1156366" y="546141"/>
                  </a:lnTo>
                  <a:lnTo>
                    <a:pt x="1161462" y="550132"/>
                  </a:lnTo>
                  <a:lnTo>
                    <a:pt x="1168421" y="552265"/>
                  </a:lnTo>
                  <a:lnTo>
                    <a:pt x="1176515" y="552170"/>
                  </a:lnTo>
                  <a:lnTo>
                    <a:pt x="1184243" y="549759"/>
                  </a:lnTo>
                  <a:lnTo>
                    <a:pt x="1190204" y="545580"/>
                  </a:lnTo>
                  <a:lnTo>
                    <a:pt x="1193819" y="540213"/>
                  </a:lnTo>
                  <a:lnTo>
                    <a:pt x="1194511" y="534238"/>
                  </a:lnTo>
                  <a:lnTo>
                    <a:pt x="1186973" y="499137"/>
                  </a:lnTo>
                  <a:lnTo>
                    <a:pt x="1160997" y="432325"/>
                  </a:lnTo>
                  <a:lnTo>
                    <a:pt x="1121461" y="370255"/>
                  </a:lnTo>
                  <a:lnTo>
                    <a:pt x="1069542" y="313199"/>
                  </a:lnTo>
                  <a:lnTo>
                    <a:pt x="1039304" y="286636"/>
                  </a:lnTo>
                  <a:lnTo>
                    <a:pt x="1006410" y="261428"/>
                  </a:lnTo>
                  <a:lnTo>
                    <a:pt x="971007" y="237609"/>
                  </a:lnTo>
                  <a:lnTo>
                    <a:pt x="933241" y="215213"/>
                  </a:lnTo>
                  <a:lnTo>
                    <a:pt x="893259" y="194273"/>
                  </a:lnTo>
                  <a:lnTo>
                    <a:pt x="851208" y="174824"/>
                  </a:lnTo>
                  <a:lnTo>
                    <a:pt x="807234" y="156900"/>
                  </a:lnTo>
                  <a:lnTo>
                    <a:pt x="761484" y="140534"/>
                  </a:lnTo>
                  <a:lnTo>
                    <a:pt x="714104" y="125760"/>
                  </a:lnTo>
                  <a:lnTo>
                    <a:pt x="665242" y="112613"/>
                  </a:lnTo>
                  <a:lnTo>
                    <a:pt x="615044" y="101125"/>
                  </a:lnTo>
                  <a:lnTo>
                    <a:pt x="563657" y="91331"/>
                  </a:lnTo>
                  <a:lnTo>
                    <a:pt x="511227" y="83265"/>
                  </a:lnTo>
                  <a:lnTo>
                    <a:pt x="457901" y="76961"/>
                  </a:lnTo>
                  <a:lnTo>
                    <a:pt x="403826" y="72452"/>
                  </a:lnTo>
                  <a:lnTo>
                    <a:pt x="349148" y="69772"/>
                  </a:lnTo>
                  <a:lnTo>
                    <a:pt x="294015" y="68956"/>
                  </a:lnTo>
                  <a:lnTo>
                    <a:pt x="238572" y="70037"/>
                  </a:lnTo>
                  <a:lnTo>
                    <a:pt x="182967" y="73049"/>
                  </a:lnTo>
                  <a:lnTo>
                    <a:pt x="127346" y="78025"/>
                  </a:lnTo>
                  <a:lnTo>
                    <a:pt x="71856" y="85001"/>
                  </a:lnTo>
                  <a:lnTo>
                    <a:pt x="139953" y="24498"/>
                  </a:lnTo>
                  <a:lnTo>
                    <a:pt x="144086" y="19065"/>
                  </a:lnTo>
                  <a:lnTo>
                    <a:pt x="145178" y="13293"/>
                  </a:lnTo>
                  <a:lnTo>
                    <a:pt x="143277" y="7860"/>
                  </a:lnTo>
                  <a:lnTo>
                    <a:pt x="138429" y="3441"/>
                  </a:lnTo>
                  <a:lnTo>
                    <a:pt x="133896" y="787"/>
                  </a:lnTo>
                  <a:lnTo>
                    <a:pt x="128028" y="0"/>
                  </a:lnTo>
                  <a:close/>
                </a:path>
              </a:pathLst>
            </a:custGeom>
            <a:solidFill>
              <a:srgbClr val="EFC4C8"/>
            </a:solidFill>
          </p:spPr>
          <p:txBody>
            <a:bodyPr wrap="square" lIns="0" tIns="0" rIns="0" bIns="0" rtlCol="0"/>
            <a:lstStyle/>
            <a:p>
              <a:endParaRPr sz="1652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E205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1146</Words>
  <Application>Microsoft Office PowerPoint</Application>
  <PresentationFormat>Format A4 (210 x 297 mm)</PresentationFormat>
  <Paragraphs>151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25" baseType="lpstr">
      <vt:lpstr>Abadi</vt:lpstr>
      <vt:lpstr>Aharoni</vt:lpstr>
      <vt:lpstr>Arial</vt:lpstr>
      <vt:lpstr>Arial MT</vt:lpstr>
      <vt:lpstr>Arial Nova Light</vt:lpstr>
      <vt:lpstr>Bahnschrift Light</vt:lpstr>
      <vt:lpstr>Calibri</vt:lpstr>
      <vt:lpstr>Cambria</vt:lpstr>
      <vt:lpstr>Candara Light</vt:lpstr>
      <vt:lpstr>Century Gothic</vt:lpstr>
      <vt:lpstr>Gill Sans MT</vt:lpstr>
      <vt:lpstr>Tahoma</vt:lpstr>
      <vt:lpstr>Trebuchet MS</vt:lpstr>
      <vt:lpstr>Office Theme</vt:lpstr>
      <vt:lpstr>1_Office Theme</vt:lpstr>
      <vt:lpstr>Connectez-vous au meilleur de chacun</vt:lpstr>
      <vt:lpstr>PCM est l’outil  pour faire chaque  jour une différence</vt:lpstr>
      <vt:lpstr>Présentation PowerPoint</vt:lpstr>
      <vt:lpstr>Programme de formation </vt:lpstr>
      <vt:lpstr> Domaines d’utilisation de Process Communication Model®  </vt:lpstr>
      <vt:lpstr>  Process Communication Model®  </vt:lpstr>
      <vt:lpstr>Découvrez l’art et la science de la communication  adaptative </vt:lpstr>
      <vt:lpstr>Présentation PowerPoint</vt:lpstr>
      <vt:lpstr>Connectez-vous  au meilleur en  vous, au meilleur  chez les autres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Connectez-vous  au meilleur de chacun</dc:title>
  <dc:creator>PALEOTTI STEPHANIE CHU Nice</dc:creator>
  <cp:lastModifiedBy>PALEOTTI STEPHANIE CHU Nice</cp:lastModifiedBy>
  <cp:revision>34</cp:revision>
  <cp:lastPrinted>2023-01-03T12:29:57Z</cp:lastPrinted>
  <dcterms:created xsi:type="dcterms:W3CDTF">2021-09-16T10:35:03Z</dcterms:created>
  <dcterms:modified xsi:type="dcterms:W3CDTF">2023-08-25T09:19:10Z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2021-07-09T00:00:00Z</vt:filetime>
  </property>
  <property fmtid="{D5CDD505-2E9C-101B-9397-08002B2CF9AE}" pid="3" name="Creator">
    <vt:lpwstr>Adobe InDesign 16.3 (Macintosh)</vt:lpwstr>
  </property>
  <property fmtid="{D5CDD505-2E9C-101B-9397-08002B2CF9AE}" pid="4" name="LastSaved">
    <vt:filetime>2021-09-16T00:00:00Z</vt:filetime>
  </property>
</Properties>
</file>